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40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909300" cy="7778750"/>
  <p:notesSz cx="10909300" cy="77787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50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8197" y="2411412"/>
            <a:ext cx="9272905" cy="16335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36395" y="4356100"/>
            <a:ext cx="7636510" cy="19446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2303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CB1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2303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5465" y="1789112"/>
            <a:ext cx="4745545" cy="5133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618289" y="1789112"/>
            <a:ext cx="4745545" cy="5133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2303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908030" cy="7776209"/>
          </a:xfrm>
          <a:custGeom>
            <a:avLst/>
            <a:gdLst/>
            <a:ahLst/>
            <a:cxnLst/>
            <a:rect l="l" t="t" r="r" b="b"/>
            <a:pathLst>
              <a:path w="10908030" h="7776209">
                <a:moveTo>
                  <a:pt x="10908004" y="0"/>
                </a:moveTo>
                <a:lnTo>
                  <a:pt x="0" y="0"/>
                </a:lnTo>
                <a:lnTo>
                  <a:pt x="0" y="7775994"/>
                </a:lnTo>
                <a:lnTo>
                  <a:pt x="10908004" y="7775994"/>
                </a:lnTo>
                <a:lnTo>
                  <a:pt x="10908004" y="0"/>
                </a:lnTo>
                <a:close/>
              </a:path>
            </a:pathLst>
          </a:custGeom>
          <a:solidFill>
            <a:srgbClr val="3230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0771" y="487390"/>
            <a:ext cx="3834129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32303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5556" y="2627731"/>
            <a:ext cx="10178186" cy="1703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CB1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709162" y="7234237"/>
            <a:ext cx="3490976" cy="388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5465" y="7234237"/>
            <a:ext cx="2509139" cy="388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54696" y="7234237"/>
            <a:ext cx="2509139" cy="388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5.png"/><Relationship Id="rId18" Type="http://schemas.openxmlformats.org/officeDocument/2006/relationships/image" Target="../media/image210.png"/><Relationship Id="rId26" Type="http://schemas.openxmlformats.org/officeDocument/2006/relationships/image" Target="../media/image218.png"/><Relationship Id="rId3" Type="http://schemas.openxmlformats.org/officeDocument/2006/relationships/image" Target="../media/image195.png"/><Relationship Id="rId21" Type="http://schemas.openxmlformats.org/officeDocument/2006/relationships/image" Target="../media/image213.png"/><Relationship Id="rId34" Type="http://schemas.openxmlformats.org/officeDocument/2006/relationships/image" Target="../media/image226.png"/><Relationship Id="rId7" Type="http://schemas.openxmlformats.org/officeDocument/2006/relationships/image" Target="../media/image199.png"/><Relationship Id="rId12" Type="http://schemas.openxmlformats.org/officeDocument/2006/relationships/image" Target="../media/image204.png"/><Relationship Id="rId17" Type="http://schemas.openxmlformats.org/officeDocument/2006/relationships/image" Target="../media/image209.png"/><Relationship Id="rId25" Type="http://schemas.openxmlformats.org/officeDocument/2006/relationships/image" Target="../media/image217.png"/><Relationship Id="rId33" Type="http://schemas.openxmlformats.org/officeDocument/2006/relationships/image" Target="../media/image225.png"/><Relationship Id="rId2" Type="http://schemas.openxmlformats.org/officeDocument/2006/relationships/image" Target="../media/image194.png"/><Relationship Id="rId16" Type="http://schemas.openxmlformats.org/officeDocument/2006/relationships/image" Target="../media/image208.png"/><Relationship Id="rId20" Type="http://schemas.openxmlformats.org/officeDocument/2006/relationships/image" Target="../media/image212.png"/><Relationship Id="rId29" Type="http://schemas.openxmlformats.org/officeDocument/2006/relationships/image" Target="../media/image2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8.png"/><Relationship Id="rId11" Type="http://schemas.openxmlformats.org/officeDocument/2006/relationships/image" Target="../media/image203.png"/><Relationship Id="rId24" Type="http://schemas.openxmlformats.org/officeDocument/2006/relationships/image" Target="../media/image216.png"/><Relationship Id="rId32" Type="http://schemas.openxmlformats.org/officeDocument/2006/relationships/image" Target="../media/image224.png"/><Relationship Id="rId5" Type="http://schemas.openxmlformats.org/officeDocument/2006/relationships/image" Target="../media/image197.png"/><Relationship Id="rId15" Type="http://schemas.openxmlformats.org/officeDocument/2006/relationships/image" Target="../media/image207.png"/><Relationship Id="rId23" Type="http://schemas.openxmlformats.org/officeDocument/2006/relationships/image" Target="../media/image215.png"/><Relationship Id="rId28" Type="http://schemas.openxmlformats.org/officeDocument/2006/relationships/image" Target="../media/image220.png"/><Relationship Id="rId10" Type="http://schemas.openxmlformats.org/officeDocument/2006/relationships/image" Target="../media/image202.png"/><Relationship Id="rId19" Type="http://schemas.openxmlformats.org/officeDocument/2006/relationships/image" Target="../media/image211.png"/><Relationship Id="rId31" Type="http://schemas.openxmlformats.org/officeDocument/2006/relationships/image" Target="../media/image223.png"/><Relationship Id="rId4" Type="http://schemas.openxmlformats.org/officeDocument/2006/relationships/image" Target="../media/image196.png"/><Relationship Id="rId9" Type="http://schemas.openxmlformats.org/officeDocument/2006/relationships/image" Target="../media/image201.png"/><Relationship Id="rId14" Type="http://schemas.openxmlformats.org/officeDocument/2006/relationships/image" Target="../media/image206.png"/><Relationship Id="rId22" Type="http://schemas.openxmlformats.org/officeDocument/2006/relationships/image" Target="../media/image214.png"/><Relationship Id="rId27" Type="http://schemas.openxmlformats.org/officeDocument/2006/relationships/image" Target="../media/image219.png"/><Relationship Id="rId30" Type="http://schemas.openxmlformats.org/officeDocument/2006/relationships/image" Target="../media/image222.png"/><Relationship Id="rId35" Type="http://schemas.openxmlformats.org/officeDocument/2006/relationships/image" Target="../media/image227.png"/><Relationship Id="rId8" Type="http://schemas.openxmlformats.org/officeDocument/2006/relationships/image" Target="../media/image20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image" Target="../media/image237.png"/><Relationship Id="rId3" Type="http://schemas.openxmlformats.org/officeDocument/2006/relationships/image" Target="../media/image229.png"/><Relationship Id="rId7" Type="http://schemas.openxmlformats.org/officeDocument/2006/relationships/hyperlink" Target="http://www.mirgk.com/" TargetMode="External"/><Relationship Id="rId12" Type="http://schemas.openxmlformats.org/officeDocument/2006/relationships/image" Target="../media/image236.png"/><Relationship Id="rId2" Type="http://schemas.openxmlformats.org/officeDocument/2006/relationships/image" Target="../media/image228.png"/><Relationship Id="rId16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6.png"/><Relationship Id="rId11" Type="http://schemas.openxmlformats.org/officeDocument/2006/relationships/image" Target="../media/image235.png"/><Relationship Id="rId5" Type="http://schemas.openxmlformats.org/officeDocument/2006/relationships/image" Target="../media/image231.png"/><Relationship Id="rId15" Type="http://schemas.openxmlformats.org/officeDocument/2006/relationships/image" Target="../media/image239.png"/><Relationship Id="rId10" Type="http://schemas.openxmlformats.org/officeDocument/2006/relationships/image" Target="../media/image234.png"/><Relationship Id="rId4" Type="http://schemas.openxmlformats.org/officeDocument/2006/relationships/image" Target="../media/image230.jpg"/><Relationship Id="rId9" Type="http://schemas.openxmlformats.org/officeDocument/2006/relationships/image" Target="../media/image233.png"/><Relationship Id="rId14" Type="http://schemas.openxmlformats.org/officeDocument/2006/relationships/image" Target="../media/image2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image" Target="../media/image6.jp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4.png"/><Relationship Id="rId3" Type="http://schemas.openxmlformats.org/officeDocument/2006/relationships/image" Target="../media/image31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52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28" Type="http://schemas.openxmlformats.org/officeDocument/2006/relationships/image" Target="../media/image56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31" Type="http://schemas.openxmlformats.org/officeDocument/2006/relationships/image" Target="../media/image5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Relationship Id="rId27" Type="http://schemas.openxmlformats.org/officeDocument/2006/relationships/image" Target="../media/image55.png"/><Relationship Id="rId30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4.png"/><Relationship Id="rId21" Type="http://schemas.openxmlformats.org/officeDocument/2006/relationships/image" Target="../media/image79.png"/><Relationship Id="rId42" Type="http://schemas.openxmlformats.org/officeDocument/2006/relationships/image" Target="../media/image100.png"/><Relationship Id="rId47" Type="http://schemas.openxmlformats.org/officeDocument/2006/relationships/image" Target="../media/image105.png"/><Relationship Id="rId63" Type="http://schemas.openxmlformats.org/officeDocument/2006/relationships/image" Target="../media/image121.png"/><Relationship Id="rId68" Type="http://schemas.openxmlformats.org/officeDocument/2006/relationships/image" Target="../media/image126.png"/><Relationship Id="rId16" Type="http://schemas.openxmlformats.org/officeDocument/2006/relationships/image" Target="../media/image74.png"/><Relationship Id="rId11" Type="http://schemas.openxmlformats.org/officeDocument/2006/relationships/image" Target="../media/image69.png"/><Relationship Id="rId32" Type="http://schemas.openxmlformats.org/officeDocument/2006/relationships/image" Target="../media/image90.png"/><Relationship Id="rId37" Type="http://schemas.openxmlformats.org/officeDocument/2006/relationships/image" Target="../media/image95.png"/><Relationship Id="rId53" Type="http://schemas.openxmlformats.org/officeDocument/2006/relationships/image" Target="../media/image111.png"/><Relationship Id="rId58" Type="http://schemas.openxmlformats.org/officeDocument/2006/relationships/image" Target="../media/image116.png"/><Relationship Id="rId74" Type="http://schemas.openxmlformats.org/officeDocument/2006/relationships/image" Target="../media/image132.png"/><Relationship Id="rId79" Type="http://schemas.openxmlformats.org/officeDocument/2006/relationships/image" Target="../media/image137.png"/><Relationship Id="rId5" Type="http://schemas.openxmlformats.org/officeDocument/2006/relationships/image" Target="../media/image63.png"/><Relationship Id="rId61" Type="http://schemas.openxmlformats.org/officeDocument/2006/relationships/image" Target="../media/image119.png"/><Relationship Id="rId19" Type="http://schemas.openxmlformats.org/officeDocument/2006/relationships/image" Target="../media/image77.png"/><Relationship Id="rId14" Type="http://schemas.openxmlformats.org/officeDocument/2006/relationships/image" Target="../media/image72.png"/><Relationship Id="rId22" Type="http://schemas.openxmlformats.org/officeDocument/2006/relationships/image" Target="../media/image80.png"/><Relationship Id="rId27" Type="http://schemas.openxmlformats.org/officeDocument/2006/relationships/image" Target="../media/image85.png"/><Relationship Id="rId30" Type="http://schemas.openxmlformats.org/officeDocument/2006/relationships/image" Target="../media/image88.png"/><Relationship Id="rId35" Type="http://schemas.openxmlformats.org/officeDocument/2006/relationships/image" Target="../media/image93.png"/><Relationship Id="rId43" Type="http://schemas.openxmlformats.org/officeDocument/2006/relationships/image" Target="../media/image101.png"/><Relationship Id="rId48" Type="http://schemas.openxmlformats.org/officeDocument/2006/relationships/image" Target="../media/image106.png"/><Relationship Id="rId56" Type="http://schemas.openxmlformats.org/officeDocument/2006/relationships/image" Target="../media/image114.png"/><Relationship Id="rId64" Type="http://schemas.openxmlformats.org/officeDocument/2006/relationships/image" Target="../media/image122.png"/><Relationship Id="rId69" Type="http://schemas.openxmlformats.org/officeDocument/2006/relationships/image" Target="../media/image127.png"/><Relationship Id="rId77" Type="http://schemas.openxmlformats.org/officeDocument/2006/relationships/image" Target="../media/image135.png"/><Relationship Id="rId8" Type="http://schemas.openxmlformats.org/officeDocument/2006/relationships/image" Target="../media/image66.png"/><Relationship Id="rId51" Type="http://schemas.openxmlformats.org/officeDocument/2006/relationships/image" Target="../media/image109.png"/><Relationship Id="rId72" Type="http://schemas.openxmlformats.org/officeDocument/2006/relationships/image" Target="../media/image130.png"/><Relationship Id="rId80" Type="http://schemas.openxmlformats.org/officeDocument/2006/relationships/image" Target="../media/image138.png"/><Relationship Id="rId3" Type="http://schemas.openxmlformats.org/officeDocument/2006/relationships/image" Target="../media/image61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5" Type="http://schemas.openxmlformats.org/officeDocument/2006/relationships/image" Target="../media/image83.png"/><Relationship Id="rId33" Type="http://schemas.openxmlformats.org/officeDocument/2006/relationships/image" Target="../media/image91.png"/><Relationship Id="rId38" Type="http://schemas.openxmlformats.org/officeDocument/2006/relationships/image" Target="../media/image96.png"/><Relationship Id="rId46" Type="http://schemas.openxmlformats.org/officeDocument/2006/relationships/image" Target="../media/image104.png"/><Relationship Id="rId59" Type="http://schemas.openxmlformats.org/officeDocument/2006/relationships/image" Target="../media/image117.png"/><Relationship Id="rId67" Type="http://schemas.openxmlformats.org/officeDocument/2006/relationships/image" Target="../media/image125.png"/><Relationship Id="rId20" Type="http://schemas.openxmlformats.org/officeDocument/2006/relationships/image" Target="../media/image78.png"/><Relationship Id="rId41" Type="http://schemas.openxmlformats.org/officeDocument/2006/relationships/image" Target="../media/image99.png"/><Relationship Id="rId54" Type="http://schemas.openxmlformats.org/officeDocument/2006/relationships/image" Target="../media/image112.png"/><Relationship Id="rId62" Type="http://schemas.openxmlformats.org/officeDocument/2006/relationships/image" Target="../media/image120.png"/><Relationship Id="rId70" Type="http://schemas.openxmlformats.org/officeDocument/2006/relationships/image" Target="../media/image128.png"/><Relationship Id="rId75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5" Type="http://schemas.openxmlformats.org/officeDocument/2006/relationships/image" Target="../media/image73.png"/><Relationship Id="rId23" Type="http://schemas.openxmlformats.org/officeDocument/2006/relationships/image" Target="../media/image81.png"/><Relationship Id="rId28" Type="http://schemas.openxmlformats.org/officeDocument/2006/relationships/image" Target="../media/image86.png"/><Relationship Id="rId36" Type="http://schemas.openxmlformats.org/officeDocument/2006/relationships/image" Target="../media/image94.png"/><Relationship Id="rId49" Type="http://schemas.openxmlformats.org/officeDocument/2006/relationships/image" Target="../media/image107.png"/><Relationship Id="rId57" Type="http://schemas.openxmlformats.org/officeDocument/2006/relationships/image" Target="../media/image115.png"/><Relationship Id="rId10" Type="http://schemas.openxmlformats.org/officeDocument/2006/relationships/image" Target="../media/image68.png"/><Relationship Id="rId31" Type="http://schemas.openxmlformats.org/officeDocument/2006/relationships/image" Target="../media/image89.png"/><Relationship Id="rId44" Type="http://schemas.openxmlformats.org/officeDocument/2006/relationships/image" Target="../media/image102.png"/><Relationship Id="rId52" Type="http://schemas.openxmlformats.org/officeDocument/2006/relationships/image" Target="../media/image110.png"/><Relationship Id="rId60" Type="http://schemas.openxmlformats.org/officeDocument/2006/relationships/image" Target="../media/image118.png"/><Relationship Id="rId65" Type="http://schemas.openxmlformats.org/officeDocument/2006/relationships/image" Target="../media/image123.png"/><Relationship Id="rId73" Type="http://schemas.openxmlformats.org/officeDocument/2006/relationships/image" Target="../media/image131.png"/><Relationship Id="rId78" Type="http://schemas.openxmlformats.org/officeDocument/2006/relationships/image" Target="../media/image136.png"/><Relationship Id="rId81" Type="http://schemas.openxmlformats.org/officeDocument/2006/relationships/image" Target="../media/image139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9" Type="http://schemas.openxmlformats.org/officeDocument/2006/relationships/image" Target="../media/image97.png"/><Relationship Id="rId34" Type="http://schemas.openxmlformats.org/officeDocument/2006/relationships/image" Target="../media/image92.png"/><Relationship Id="rId50" Type="http://schemas.openxmlformats.org/officeDocument/2006/relationships/image" Target="../media/image108.png"/><Relationship Id="rId55" Type="http://schemas.openxmlformats.org/officeDocument/2006/relationships/image" Target="../media/image113.png"/><Relationship Id="rId76" Type="http://schemas.openxmlformats.org/officeDocument/2006/relationships/image" Target="../media/image134.png"/><Relationship Id="rId7" Type="http://schemas.openxmlformats.org/officeDocument/2006/relationships/image" Target="../media/image65.png"/><Relationship Id="rId71" Type="http://schemas.openxmlformats.org/officeDocument/2006/relationships/image" Target="../media/image129.png"/><Relationship Id="rId2" Type="http://schemas.openxmlformats.org/officeDocument/2006/relationships/image" Target="../media/image60.png"/><Relationship Id="rId29" Type="http://schemas.openxmlformats.org/officeDocument/2006/relationships/image" Target="../media/image87.png"/><Relationship Id="rId24" Type="http://schemas.openxmlformats.org/officeDocument/2006/relationships/image" Target="../media/image82.png"/><Relationship Id="rId40" Type="http://schemas.openxmlformats.org/officeDocument/2006/relationships/image" Target="../media/image98.png"/><Relationship Id="rId45" Type="http://schemas.openxmlformats.org/officeDocument/2006/relationships/image" Target="../media/image103.png"/><Relationship Id="rId66" Type="http://schemas.openxmlformats.org/officeDocument/2006/relationships/image" Target="../media/image1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3" Type="http://schemas.openxmlformats.org/officeDocument/2006/relationships/image" Target="../media/image142.jp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4.png"/><Relationship Id="rId7" Type="http://schemas.openxmlformats.org/officeDocument/2006/relationships/image" Target="../media/image158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10" Type="http://schemas.openxmlformats.org/officeDocument/2006/relationships/image" Target="../media/image161.png"/><Relationship Id="rId4" Type="http://schemas.openxmlformats.org/officeDocument/2006/relationships/image" Target="../media/image155.png"/><Relationship Id="rId9" Type="http://schemas.openxmlformats.org/officeDocument/2006/relationships/image" Target="../media/image16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3" Type="http://schemas.openxmlformats.org/officeDocument/2006/relationships/image" Target="../media/image163.png"/><Relationship Id="rId7" Type="http://schemas.openxmlformats.org/officeDocument/2006/relationships/image" Target="../media/image60.png"/><Relationship Id="rId12" Type="http://schemas.openxmlformats.org/officeDocument/2006/relationships/image" Target="../media/image171.png"/><Relationship Id="rId2" Type="http://schemas.openxmlformats.org/officeDocument/2006/relationships/image" Target="../media/image162.png"/><Relationship Id="rId16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6.png"/><Relationship Id="rId11" Type="http://schemas.openxmlformats.org/officeDocument/2006/relationships/image" Target="../media/image170.png"/><Relationship Id="rId5" Type="http://schemas.openxmlformats.org/officeDocument/2006/relationships/image" Target="../media/image165.png"/><Relationship Id="rId15" Type="http://schemas.openxmlformats.org/officeDocument/2006/relationships/image" Target="../media/image174.png"/><Relationship Id="rId10" Type="http://schemas.openxmlformats.org/officeDocument/2006/relationships/image" Target="../media/image169.png"/><Relationship Id="rId4" Type="http://schemas.openxmlformats.org/officeDocument/2006/relationships/image" Target="../media/image164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13" Type="http://schemas.openxmlformats.org/officeDocument/2006/relationships/image" Target="../media/image187.png"/><Relationship Id="rId18" Type="http://schemas.openxmlformats.org/officeDocument/2006/relationships/image" Target="../media/image192.png"/><Relationship Id="rId3" Type="http://schemas.openxmlformats.org/officeDocument/2006/relationships/image" Target="../media/image177.png"/><Relationship Id="rId7" Type="http://schemas.openxmlformats.org/officeDocument/2006/relationships/image" Target="../media/image181.png"/><Relationship Id="rId12" Type="http://schemas.openxmlformats.org/officeDocument/2006/relationships/image" Target="../media/image186.png"/><Relationship Id="rId17" Type="http://schemas.openxmlformats.org/officeDocument/2006/relationships/image" Target="../media/image191.png"/><Relationship Id="rId2" Type="http://schemas.openxmlformats.org/officeDocument/2006/relationships/image" Target="../media/image176.png"/><Relationship Id="rId16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11" Type="http://schemas.openxmlformats.org/officeDocument/2006/relationships/image" Target="../media/image185.png"/><Relationship Id="rId5" Type="http://schemas.openxmlformats.org/officeDocument/2006/relationships/image" Target="../media/image179.png"/><Relationship Id="rId15" Type="http://schemas.openxmlformats.org/officeDocument/2006/relationships/image" Target="../media/image189.png"/><Relationship Id="rId10" Type="http://schemas.openxmlformats.org/officeDocument/2006/relationships/image" Target="../media/image184.png"/><Relationship Id="rId19" Type="http://schemas.openxmlformats.org/officeDocument/2006/relationships/image" Target="../media/image193.png"/><Relationship Id="rId4" Type="http://schemas.openxmlformats.org/officeDocument/2006/relationships/image" Target="../media/image178.png"/><Relationship Id="rId9" Type="http://schemas.openxmlformats.org/officeDocument/2006/relationships/image" Target="../media/image183.png"/><Relationship Id="rId14" Type="http://schemas.openxmlformats.org/officeDocument/2006/relationships/image" Target="../media/image18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60007"/>
            <a:ext cx="10908030" cy="7416165"/>
          </a:xfrm>
          <a:custGeom>
            <a:avLst/>
            <a:gdLst/>
            <a:ahLst/>
            <a:cxnLst/>
            <a:rect l="l" t="t" r="r" b="b"/>
            <a:pathLst>
              <a:path w="10908030" h="7416165">
                <a:moveTo>
                  <a:pt x="0" y="7415987"/>
                </a:moveTo>
                <a:lnTo>
                  <a:pt x="10907991" y="7415987"/>
                </a:lnTo>
                <a:lnTo>
                  <a:pt x="10907991" y="0"/>
                </a:lnTo>
                <a:lnTo>
                  <a:pt x="0" y="0"/>
                </a:lnTo>
                <a:lnTo>
                  <a:pt x="0" y="7415987"/>
                </a:lnTo>
                <a:close/>
              </a:path>
            </a:pathLst>
          </a:custGeom>
          <a:solidFill>
            <a:srgbClr val="B9C3C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0908210" cy="7776209"/>
            <a:chOff x="0" y="0"/>
            <a:chExt cx="10908210" cy="7776209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0908030" cy="360045"/>
            </a:xfrm>
            <a:custGeom>
              <a:avLst/>
              <a:gdLst/>
              <a:ahLst/>
              <a:cxnLst/>
              <a:rect l="l" t="t" r="r" b="b"/>
              <a:pathLst>
                <a:path w="10908030" h="360045">
                  <a:moveTo>
                    <a:pt x="10907991" y="0"/>
                  </a:moveTo>
                  <a:lnTo>
                    <a:pt x="0" y="0"/>
                  </a:lnTo>
                  <a:lnTo>
                    <a:pt x="0" y="360006"/>
                  </a:lnTo>
                  <a:lnTo>
                    <a:pt x="10907991" y="360006"/>
                  </a:lnTo>
                  <a:lnTo>
                    <a:pt x="10907991" y="0"/>
                  </a:lnTo>
                  <a:close/>
                </a:path>
              </a:pathLst>
            </a:custGeom>
            <a:solidFill>
              <a:srgbClr val="AAB7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76880" y="0"/>
              <a:ext cx="6831330" cy="7776209"/>
            </a:xfrm>
            <a:custGeom>
              <a:avLst/>
              <a:gdLst/>
              <a:ahLst/>
              <a:cxnLst/>
              <a:rect l="l" t="t" r="r" b="b"/>
              <a:pathLst>
                <a:path w="6831330" h="7776209">
                  <a:moveTo>
                    <a:pt x="6831114" y="0"/>
                  </a:moveTo>
                  <a:lnTo>
                    <a:pt x="3506724" y="0"/>
                  </a:lnTo>
                  <a:lnTo>
                    <a:pt x="0" y="7776006"/>
                  </a:lnTo>
                  <a:lnTo>
                    <a:pt x="4620387" y="7776006"/>
                  </a:lnTo>
                  <a:lnTo>
                    <a:pt x="6831114" y="2873794"/>
                  </a:lnTo>
                  <a:lnTo>
                    <a:pt x="6831114" y="0"/>
                  </a:lnTo>
                  <a:close/>
                </a:path>
              </a:pathLst>
            </a:custGeom>
            <a:solidFill>
              <a:srgbClr val="4552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86883" y="360007"/>
              <a:ext cx="5921108" cy="539810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495" y="5350146"/>
              <a:ext cx="10600943" cy="1313687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974183" y="6108600"/>
            <a:ext cx="718185" cy="1259959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44"/>
              </a:spcBef>
            </a:pPr>
            <a:r>
              <a:rPr sz="3550" dirty="0">
                <a:solidFill>
                  <a:srgbClr val="FFFFFF"/>
                </a:solidFill>
                <a:latin typeface="Bebas Neue Bold" panose="020B0606020202050201" pitchFamily="34" charset="-52"/>
                <a:cs typeface="Arial"/>
              </a:rPr>
              <a:t>200</a:t>
            </a:r>
            <a:endParaRPr sz="3550" dirty="0">
              <a:latin typeface="Bebas Neue Bold" panose="020B0606020202050201" pitchFamily="34" charset="-52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</a:pPr>
            <a:r>
              <a:rPr sz="1200" dirty="0">
                <a:solidFill>
                  <a:srgbClr val="FFFFFF"/>
                </a:solidFill>
                <a:latin typeface="Bebas Neue Cyrillic" panose="02000506000000020004" pitchFamily="2" charset="0"/>
                <a:cs typeface="Arial"/>
              </a:rPr>
              <a:t>автодилеров работают с нами</a:t>
            </a:r>
            <a:endParaRPr sz="1200" dirty="0">
              <a:latin typeface="Bebas Neue Cyrillic" panose="02000506000000020004" pitchFamily="2" charset="0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06322" y="6123111"/>
            <a:ext cx="2893635" cy="124906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0"/>
              </a:spcBef>
              <a:tabLst>
                <a:tab pos="1535430" algn="l"/>
              </a:tabLst>
            </a:pPr>
            <a:r>
              <a:rPr sz="3550" dirty="0">
                <a:solidFill>
                  <a:srgbClr val="FFFFFF"/>
                </a:solidFill>
                <a:latin typeface="Bebas Neue Cyrillic" panose="02000506000000020004" pitchFamily="2" charset="0"/>
                <a:cs typeface="Arial"/>
              </a:rPr>
              <a:t>600 000</a:t>
            </a:r>
            <a:r>
              <a:rPr sz="355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550" dirty="0">
                <a:solidFill>
                  <a:srgbClr val="FFFFFF"/>
                </a:solidFill>
                <a:latin typeface="Bebas Neue Bold" panose="020B0606020202050201" pitchFamily="34" charset="-52"/>
                <a:cs typeface="Arial"/>
              </a:rPr>
              <a:t>&gt;50%</a:t>
            </a:r>
            <a:endParaRPr sz="3550" dirty="0">
              <a:latin typeface="Bebas Neue Bold" panose="020B0606020202050201" pitchFamily="34" charset="-52"/>
              <a:cs typeface="Arial"/>
            </a:endParaRPr>
          </a:p>
          <a:p>
            <a:pPr marL="27305">
              <a:lnSpc>
                <a:spcPct val="100000"/>
              </a:lnSpc>
              <a:spcBef>
                <a:spcPts val="250"/>
              </a:spcBef>
              <a:tabLst>
                <a:tab pos="1557020" algn="l"/>
              </a:tabLst>
            </a:pPr>
            <a:r>
              <a:rPr sz="1200" dirty="0">
                <a:solidFill>
                  <a:srgbClr val="FFFFFF"/>
                </a:solidFill>
                <a:latin typeface="Bebas Neue Cyrillic" panose="02000506000000020004" pitchFamily="2" charset="0"/>
                <a:cs typeface="Arial"/>
              </a:rPr>
              <a:t>карт	клиентов</a:t>
            </a:r>
            <a:endParaRPr sz="1200" dirty="0">
              <a:latin typeface="Bebas Neue Cyrillic" panose="02000506000000020004" pitchFamily="2" charset="0"/>
              <a:cs typeface="Arial"/>
            </a:endParaRPr>
          </a:p>
          <a:p>
            <a:pPr marL="27305">
              <a:lnSpc>
                <a:spcPct val="100000"/>
              </a:lnSpc>
              <a:tabLst>
                <a:tab pos="1557020" algn="l"/>
              </a:tabLst>
            </a:pPr>
            <a:r>
              <a:rPr sz="1200" dirty="0">
                <a:solidFill>
                  <a:srgbClr val="FFFFFF"/>
                </a:solidFill>
                <a:latin typeface="Bebas Neue Cyrillic" panose="02000506000000020004" pitchFamily="2" charset="0"/>
                <a:cs typeface="Arial"/>
              </a:rPr>
              <a:t>продается	пролонгируют</a:t>
            </a:r>
            <a:endParaRPr sz="1200" dirty="0">
              <a:latin typeface="Bebas Neue Cyrillic" panose="02000506000000020004" pitchFamily="2" charset="0"/>
              <a:cs typeface="Arial"/>
            </a:endParaRPr>
          </a:p>
          <a:p>
            <a:pPr marL="27305">
              <a:lnSpc>
                <a:spcPct val="100000"/>
              </a:lnSpc>
              <a:tabLst>
                <a:tab pos="1557020" algn="l"/>
              </a:tabLst>
            </a:pPr>
            <a:r>
              <a:rPr sz="1200" dirty="0">
                <a:solidFill>
                  <a:srgbClr val="FFFFFF"/>
                </a:solidFill>
                <a:latin typeface="Bebas Neue Cyrillic" panose="02000506000000020004" pitchFamily="2" charset="0"/>
                <a:cs typeface="Arial"/>
              </a:rPr>
              <a:t>ежегодно	карту</a:t>
            </a:r>
            <a:endParaRPr sz="1200" dirty="0">
              <a:latin typeface="Bebas Neue Cyrillic" panose="02000506000000020004" pitchFamily="2" charset="0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69291" y="0"/>
            <a:ext cx="10339070" cy="7422515"/>
            <a:chOff x="569291" y="0"/>
            <a:chExt cx="10339070" cy="742251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291" y="3305734"/>
              <a:ext cx="9684916" cy="280936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62589" y="582117"/>
              <a:ext cx="835114" cy="83040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03380" y="683394"/>
              <a:ext cx="937119" cy="65586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326744" y="826683"/>
              <a:ext cx="318770" cy="490220"/>
            </a:xfrm>
            <a:custGeom>
              <a:avLst/>
              <a:gdLst/>
              <a:ahLst/>
              <a:cxnLst/>
              <a:rect l="l" t="t" r="r" b="b"/>
              <a:pathLst>
                <a:path w="318770" h="490219">
                  <a:moveTo>
                    <a:pt x="47167" y="6426"/>
                  </a:moveTo>
                  <a:lnTo>
                    <a:pt x="0" y="6426"/>
                  </a:lnTo>
                  <a:lnTo>
                    <a:pt x="0" y="489762"/>
                  </a:lnTo>
                  <a:lnTo>
                    <a:pt x="63804" y="489762"/>
                  </a:lnTo>
                  <a:lnTo>
                    <a:pt x="63804" y="330073"/>
                  </a:lnTo>
                  <a:lnTo>
                    <a:pt x="266794" y="330073"/>
                  </a:lnTo>
                  <a:lnTo>
                    <a:pt x="272840" y="323303"/>
                  </a:lnTo>
                  <a:lnTo>
                    <a:pt x="148285" y="323303"/>
                  </a:lnTo>
                  <a:lnTo>
                    <a:pt x="135764" y="322703"/>
                  </a:lnTo>
                  <a:lnTo>
                    <a:pt x="91808" y="307998"/>
                  </a:lnTo>
                  <a:lnTo>
                    <a:pt x="63804" y="280530"/>
                  </a:lnTo>
                  <a:lnTo>
                    <a:pt x="63804" y="105867"/>
                  </a:lnTo>
                  <a:lnTo>
                    <a:pt x="95414" y="73388"/>
                  </a:lnTo>
                  <a:lnTo>
                    <a:pt x="113011" y="62382"/>
                  </a:lnTo>
                  <a:lnTo>
                    <a:pt x="60604" y="62382"/>
                  </a:lnTo>
                  <a:lnTo>
                    <a:pt x="54889" y="19608"/>
                  </a:lnTo>
                  <a:lnTo>
                    <a:pt x="52755" y="10820"/>
                  </a:lnTo>
                  <a:lnTo>
                    <a:pt x="47167" y="6426"/>
                  </a:lnTo>
                  <a:close/>
                </a:path>
                <a:path w="318770" h="490219">
                  <a:moveTo>
                    <a:pt x="266794" y="330073"/>
                  </a:moveTo>
                  <a:lnTo>
                    <a:pt x="63804" y="330073"/>
                  </a:lnTo>
                  <a:lnTo>
                    <a:pt x="73242" y="339515"/>
                  </a:lnTo>
                  <a:lnTo>
                    <a:pt x="105689" y="361264"/>
                  </a:lnTo>
                  <a:lnTo>
                    <a:pt x="146557" y="371788"/>
                  </a:lnTo>
                  <a:lnTo>
                    <a:pt x="162534" y="372491"/>
                  </a:lnTo>
                  <a:lnTo>
                    <a:pt x="180258" y="371588"/>
                  </a:lnTo>
                  <a:lnTo>
                    <a:pt x="227952" y="358051"/>
                  </a:lnTo>
                  <a:lnTo>
                    <a:pt x="266514" y="330386"/>
                  </a:lnTo>
                  <a:lnTo>
                    <a:pt x="266794" y="330073"/>
                  </a:lnTo>
                  <a:close/>
                </a:path>
                <a:path w="318770" h="490219">
                  <a:moveTo>
                    <a:pt x="284379" y="51333"/>
                  </a:moveTo>
                  <a:lnTo>
                    <a:pt x="161112" y="51333"/>
                  </a:lnTo>
                  <a:lnTo>
                    <a:pt x="171699" y="51800"/>
                  </a:lnTo>
                  <a:lnTo>
                    <a:pt x="181705" y="53201"/>
                  </a:lnTo>
                  <a:lnTo>
                    <a:pt x="222628" y="74962"/>
                  </a:lnTo>
                  <a:lnTo>
                    <a:pt x="243382" y="111963"/>
                  </a:lnTo>
                  <a:lnTo>
                    <a:pt x="251525" y="151853"/>
                  </a:lnTo>
                  <a:lnTo>
                    <a:pt x="253085" y="184645"/>
                  </a:lnTo>
                  <a:lnTo>
                    <a:pt x="251390" y="216058"/>
                  </a:lnTo>
                  <a:lnTo>
                    <a:pt x="237842" y="267387"/>
                  </a:lnTo>
                  <a:lnTo>
                    <a:pt x="210980" y="303051"/>
                  </a:lnTo>
                  <a:lnTo>
                    <a:pt x="172123" y="321053"/>
                  </a:lnTo>
                  <a:lnTo>
                    <a:pt x="148285" y="323303"/>
                  </a:lnTo>
                  <a:lnTo>
                    <a:pt x="272840" y="323303"/>
                  </a:lnTo>
                  <a:lnTo>
                    <a:pt x="294919" y="291047"/>
                  </a:lnTo>
                  <a:lnTo>
                    <a:pt x="312656" y="241425"/>
                  </a:lnTo>
                  <a:lnTo>
                    <a:pt x="318668" y="184645"/>
                  </a:lnTo>
                  <a:lnTo>
                    <a:pt x="318066" y="162832"/>
                  </a:lnTo>
                  <a:lnTo>
                    <a:pt x="313251" y="123089"/>
                  </a:lnTo>
                  <a:lnTo>
                    <a:pt x="297367" y="73388"/>
                  </a:lnTo>
                  <a:lnTo>
                    <a:pt x="289992" y="59609"/>
                  </a:lnTo>
                  <a:lnTo>
                    <a:pt x="284379" y="51333"/>
                  </a:lnTo>
                  <a:close/>
                </a:path>
                <a:path w="318770" h="490219">
                  <a:moveTo>
                    <a:pt x="181800" y="0"/>
                  </a:moveTo>
                  <a:lnTo>
                    <a:pt x="128856" y="9627"/>
                  </a:lnTo>
                  <a:lnTo>
                    <a:pt x="85194" y="36988"/>
                  </a:lnTo>
                  <a:lnTo>
                    <a:pt x="60604" y="62382"/>
                  </a:lnTo>
                  <a:lnTo>
                    <a:pt x="113011" y="62382"/>
                  </a:lnTo>
                  <a:lnTo>
                    <a:pt x="118906" y="59354"/>
                  </a:lnTo>
                  <a:lnTo>
                    <a:pt x="132019" y="54897"/>
                  </a:lnTo>
                  <a:lnTo>
                    <a:pt x="146089" y="52224"/>
                  </a:lnTo>
                  <a:lnTo>
                    <a:pt x="161112" y="51333"/>
                  </a:lnTo>
                  <a:lnTo>
                    <a:pt x="284379" y="51333"/>
                  </a:lnTo>
                  <a:lnTo>
                    <a:pt x="281597" y="47231"/>
                  </a:lnTo>
                  <a:lnTo>
                    <a:pt x="250655" y="18634"/>
                  </a:lnTo>
                  <a:lnTo>
                    <a:pt x="211643" y="2989"/>
                  </a:lnTo>
                  <a:lnTo>
                    <a:pt x="197100" y="747"/>
                  </a:lnTo>
                  <a:lnTo>
                    <a:pt x="181800" y="0"/>
                  </a:lnTo>
                  <a:close/>
                </a:path>
              </a:pathLst>
            </a:custGeom>
            <a:solidFill>
              <a:srgbClr val="4D50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421246" y="0"/>
              <a:ext cx="3486785" cy="360045"/>
            </a:xfrm>
            <a:custGeom>
              <a:avLst/>
              <a:gdLst/>
              <a:ahLst/>
              <a:cxnLst/>
              <a:rect l="l" t="t" r="r" b="b"/>
              <a:pathLst>
                <a:path w="3486784" h="360045">
                  <a:moveTo>
                    <a:pt x="3486746" y="0"/>
                  </a:moveTo>
                  <a:lnTo>
                    <a:pt x="162356" y="0"/>
                  </a:lnTo>
                  <a:lnTo>
                    <a:pt x="0" y="360019"/>
                  </a:lnTo>
                  <a:lnTo>
                    <a:pt x="3486746" y="360019"/>
                  </a:lnTo>
                  <a:lnTo>
                    <a:pt x="3486746" y="0"/>
                  </a:lnTo>
                  <a:close/>
                </a:path>
              </a:pathLst>
            </a:custGeom>
            <a:solidFill>
              <a:srgbClr val="8B9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15241" y="6258390"/>
              <a:ext cx="522605" cy="1157605"/>
            </a:xfrm>
            <a:custGeom>
              <a:avLst/>
              <a:gdLst/>
              <a:ahLst/>
              <a:cxnLst/>
              <a:rect l="l" t="t" r="r" b="b"/>
              <a:pathLst>
                <a:path w="522604" h="1157604">
                  <a:moveTo>
                    <a:pt x="522033" y="0"/>
                  </a:moveTo>
                  <a:lnTo>
                    <a:pt x="0" y="115757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63246" y="6258390"/>
              <a:ext cx="522605" cy="1157605"/>
            </a:xfrm>
            <a:custGeom>
              <a:avLst/>
              <a:gdLst/>
              <a:ahLst/>
              <a:cxnLst/>
              <a:rect l="l" t="t" r="r" b="b"/>
              <a:pathLst>
                <a:path w="522604" h="1157604">
                  <a:moveTo>
                    <a:pt x="522033" y="0"/>
                  </a:moveTo>
                  <a:lnTo>
                    <a:pt x="0" y="115757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565119" y="1645348"/>
            <a:ext cx="4796790" cy="1586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3400" b="0" spc="10" dirty="0">
                <a:solidFill>
                  <a:srgbClr val="F1F2F2"/>
                </a:solidFill>
                <a:latin typeface="Dela Gothic One" panose="00000500000000000000" pitchFamily="2" charset="-128"/>
                <a:ea typeface="Dela Gothic One" panose="00000500000000000000" pitchFamily="2" charset="-128"/>
              </a:rPr>
              <a:t>ПРОГРАММЫ  ПРЕМИАЛЬНОГО  ОБСЛУЖИВАНИЯ</a:t>
            </a:r>
            <a:endParaRPr sz="3400" dirty="0">
              <a:latin typeface="Dela Gothic One" panose="00000500000000000000" pitchFamily="2" charset="-128"/>
              <a:ea typeface="Dela Gothic One" panose="00000500000000000000" pitchFamily="2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908030" cy="7776209"/>
            <a:chOff x="0" y="0"/>
            <a:chExt cx="10908030" cy="77762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908004" cy="777599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643704" y="0"/>
              <a:ext cx="6264910" cy="1454150"/>
            </a:xfrm>
            <a:custGeom>
              <a:avLst/>
              <a:gdLst/>
              <a:ahLst/>
              <a:cxnLst/>
              <a:rect l="l" t="t" r="r" b="b"/>
              <a:pathLst>
                <a:path w="6264909" h="1454150">
                  <a:moveTo>
                    <a:pt x="6264300" y="0"/>
                  </a:moveTo>
                  <a:lnTo>
                    <a:pt x="0" y="0"/>
                  </a:lnTo>
                  <a:lnTo>
                    <a:pt x="0" y="1453692"/>
                  </a:lnTo>
                  <a:lnTo>
                    <a:pt x="6264300" y="1453692"/>
                  </a:lnTo>
                  <a:lnTo>
                    <a:pt x="6264300" y="0"/>
                  </a:lnTo>
                  <a:close/>
                </a:path>
              </a:pathLst>
            </a:custGeom>
            <a:solidFill>
              <a:srgbClr val="323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15729" y="554367"/>
              <a:ext cx="343434" cy="3414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43756" y="596018"/>
              <a:ext cx="551892" cy="26971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105939" y="3337834"/>
            <a:ext cx="1829435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dirty="0">
                <a:solidFill>
                  <a:srgbClr val="231F20"/>
                </a:solidFill>
              </a:rPr>
              <a:t>ГЕ</a:t>
            </a:r>
            <a:r>
              <a:rPr sz="4500" spc="-50" dirty="0">
                <a:solidFill>
                  <a:srgbClr val="231F20"/>
                </a:solidFill>
              </a:rPr>
              <a:t>Д</a:t>
            </a:r>
            <a:r>
              <a:rPr sz="4500" dirty="0">
                <a:solidFill>
                  <a:srgbClr val="231F20"/>
                </a:solidFill>
              </a:rPr>
              <a:t>ОН</a:t>
            </a:r>
            <a:endParaRPr sz="4500"/>
          </a:p>
        </p:txBody>
      </p:sp>
      <p:grpSp>
        <p:nvGrpSpPr>
          <p:cNvPr id="8" name="object 8"/>
          <p:cNvGrpSpPr/>
          <p:nvPr/>
        </p:nvGrpSpPr>
        <p:grpSpPr>
          <a:xfrm>
            <a:off x="0" y="0"/>
            <a:ext cx="10325735" cy="7776209"/>
            <a:chOff x="0" y="0"/>
            <a:chExt cx="10325735" cy="7776209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68526" y="4259910"/>
              <a:ext cx="1276733" cy="8036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46199" y="5707278"/>
              <a:ext cx="2373781" cy="4876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068709" y="6534416"/>
              <a:ext cx="1899285" cy="363855"/>
            </a:xfrm>
            <a:custGeom>
              <a:avLst/>
              <a:gdLst/>
              <a:ahLst/>
              <a:cxnLst/>
              <a:rect l="l" t="t" r="r" b="b"/>
              <a:pathLst>
                <a:path w="1899284" h="363854">
                  <a:moveTo>
                    <a:pt x="316738" y="184480"/>
                  </a:moveTo>
                  <a:lnTo>
                    <a:pt x="311353" y="111023"/>
                  </a:lnTo>
                  <a:lnTo>
                    <a:pt x="298323" y="66992"/>
                  </a:lnTo>
                  <a:lnTo>
                    <a:pt x="274586" y="34963"/>
                  </a:lnTo>
                  <a:lnTo>
                    <a:pt x="240118" y="14795"/>
                  </a:lnTo>
                  <a:lnTo>
                    <a:pt x="194894" y="6350"/>
                  </a:lnTo>
                  <a:lnTo>
                    <a:pt x="151828" y="5664"/>
                  </a:lnTo>
                  <a:lnTo>
                    <a:pt x="108699" y="6096"/>
                  </a:lnTo>
                  <a:lnTo>
                    <a:pt x="108699" y="5080"/>
                  </a:lnTo>
                  <a:lnTo>
                    <a:pt x="40881" y="5143"/>
                  </a:lnTo>
                  <a:lnTo>
                    <a:pt x="7861" y="4699"/>
                  </a:lnTo>
                  <a:lnTo>
                    <a:pt x="4432" y="8470"/>
                  </a:lnTo>
                  <a:lnTo>
                    <a:pt x="5321" y="46431"/>
                  </a:lnTo>
                  <a:lnTo>
                    <a:pt x="5219" y="60337"/>
                  </a:lnTo>
                  <a:lnTo>
                    <a:pt x="4673" y="74218"/>
                  </a:lnTo>
                  <a:lnTo>
                    <a:pt x="3898" y="87604"/>
                  </a:lnTo>
                  <a:lnTo>
                    <a:pt x="9271" y="90538"/>
                  </a:lnTo>
                  <a:lnTo>
                    <a:pt x="73672" y="89712"/>
                  </a:lnTo>
                  <a:lnTo>
                    <a:pt x="99745" y="89865"/>
                  </a:lnTo>
                  <a:lnTo>
                    <a:pt x="125818" y="90487"/>
                  </a:lnTo>
                  <a:lnTo>
                    <a:pt x="178498" y="104876"/>
                  </a:lnTo>
                  <a:lnTo>
                    <a:pt x="195351" y="123939"/>
                  </a:lnTo>
                  <a:lnTo>
                    <a:pt x="199999" y="129349"/>
                  </a:lnTo>
                  <a:lnTo>
                    <a:pt x="194233" y="142608"/>
                  </a:lnTo>
                  <a:lnTo>
                    <a:pt x="186842" y="140208"/>
                  </a:lnTo>
                  <a:lnTo>
                    <a:pt x="103962" y="140398"/>
                  </a:lnTo>
                  <a:lnTo>
                    <a:pt x="16141" y="140055"/>
                  </a:lnTo>
                  <a:lnTo>
                    <a:pt x="11557" y="143090"/>
                  </a:lnTo>
                  <a:lnTo>
                    <a:pt x="12026" y="154292"/>
                  </a:lnTo>
                  <a:lnTo>
                    <a:pt x="12598" y="178638"/>
                  </a:lnTo>
                  <a:lnTo>
                    <a:pt x="12458" y="190817"/>
                  </a:lnTo>
                  <a:lnTo>
                    <a:pt x="11341" y="214845"/>
                  </a:lnTo>
                  <a:lnTo>
                    <a:pt x="15925" y="217741"/>
                  </a:lnTo>
                  <a:lnTo>
                    <a:pt x="66840" y="217385"/>
                  </a:lnTo>
                  <a:lnTo>
                    <a:pt x="198462" y="217512"/>
                  </a:lnTo>
                  <a:lnTo>
                    <a:pt x="201434" y="221462"/>
                  </a:lnTo>
                  <a:lnTo>
                    <a:pt x="179324" y="260159"/>
                  </a:lnTo>
                  <a:lnTo>
                    <a:pt x="130556" y="273558"/>
                  </a:lnTo>
                  <a:lnTo>
                    <a:pt x="65163" y="274269"/>
                  </a:lnTo>
                  <a:lnTo>
                    <a:pt x="3225" y="273888"/>
                  </a:lnTo>
                  <a:lnTo>
                    <a:pt x="0" y="277177"/>
                  </a:lnTo>
                  <a:lnTo>
                    <a:pt x="609" y="301777"/>
                  </a:lnTo>
                  <a:lnTo>
                    <a:pt x="609" y="331685"/>
                  </a:lnTo>
                  <a:lnTo>
                    <a:pt x="12" y="356489"/>
                  </a:lnTo>
                  <a:lnTo>
                    <a:pt x="3746" y="359422"/>
                  </a:lnTo>
                  <a:lnTo>
                    <a:pt x="107861" y="359143"/>
                  </a:lnTo>
                  <a:lnTo>
                    <a:pt x="155143" y="359524"/>
                  </a:lnTo>
                  <a:lnTo>
                    <a:pt x="178765" y="359219"/>
                  </a:lnTo>
                  <a:lnTo>
                    <a:pt x="243928" y="347751"/>
                  </a:lnTo>
                  <a:lnTo>
                    <a:pt x="297230" y="298577"/>
                  </a:lnTo>
                  <a:lnTo>
                    <a:pt x="309956" y="257860"/>
                  </a:lnTo>
                  <a:lnTo>
                    <a:pt x="314921" y="221234"/>
                  </a:lnTo>
                  <a:lnTo>
                    <a:pt x="316738" y="184480"/>
                  </a:lnTo>
                  <a:close/>
                </a:path>
                <a:path w="1899284" h="363854">
                  <a:moveTo>
                    <a:pt x="744029" y="356552"/>
                  </a:moveTo>
                  <a:lnTo>
                    <a:pt x="608914" y="38227"/>
                  </a:lnTo>
                  <a:lnTo>
                    <a:pt x="571436" y="5689"/>
                  </a:lnTo>
                  <a:lnTo>
                    <a:pt x="536346" y="635"/>
                  </a:lnTo>
                  <a:lnTo>
                    <a:pt x="518731" y="1295"/>
                  </a:lnTo>
                  <a:lnTo>
                    <a:pt x="474002" y="14668"/>
                  </a:lnTo>
                  <a:lnTo>
                    <a:pt x="320497" y="357581"/>
                  </a:lnTo>
                  <a:lnTo>
                    <a:pt x="324205" y="359511"/>
                  </a:lnTo>
                  <a:lnTo>
                    <a:pt x="399427" y="359206"/>
                  </a:lnTo>
                  <a:lnTo>
                    <a:pt x="444982" y="342938"/>
                  </a:lnTo>
                  <a:lnTo>
                    <a:pt x="470852" y="272465"/>
                  </a:lnTo>
                  <a:lnTo>
                    <a:pt x="525538" y="123177"/>
                  </a:lnTo>
                  <a:lnTo>
                    <a:pt x="526338" y="116205"/>
                  </a:lnTo>
                  <a:lnTo>
                    <a:pt x="538492" y="116332"/>
                  </a:lnTo>
                  <a:lnTo>
                    <a:pt x="538099" y="123748"/>
                  </a:lnTo>
                  <a:lnTo>
                    <a:pt x="541172" y="128587"/>
                  </a:lnTo>
                  <a:lnTo>
                    <a:pt x="541210" y="129603"/>
                  </a:lnTo>
                  <a:lnTo>
                    <a:pt x="580631" y="236728"/>
                  </a:lnTo>
                  <a:lnTo>
                    <a:pt x="619315" y="343128"/>
                  </a:lnTo>
                  <a:lnTo>
                    <a:pt x="623074" y="351167"/>
                  </a:lnTo>
                  <a:lnTo>
                    <a:pt x="627976" y="356514"/>
                  </a:lnTo>
                  <a:lnTo>
                    <a:pt x="634555" y="359257"/>
                  </a:lnTo>
                  <a:lnTo>
                    <a:pt x="643331" y="359537"/>
                  </a:lnTo>
                  <a:lnTo>
                    <a:pt x="653351" y="358978"/>
                  </a:lnTo>
                  <a:lnTo>
                    <a:pt x="663422" y="358952"/>
                  </a:lnTo>
                  <a:lnTo>
                    <a:pt x="683628" y="359397"/>
                  </a:lnTo>
                  <a:lnTo>
                    <a:pt x="719086" y="359295"/>
                  </a:lnTo>
                  <a:lnTo>
                    <a:pt x="741553" y="359841"/>
                  </a:lnTo>
                  <a:lnTo>
                    <a:pt x="744029" y="356552"/>
                  </a:lnTo>
                  <a:close/>
                </a:path>
                <a:path w="1899284" h="363854">
                  <a:moveTo>
                    <a:pt x="1112659" y="258914"/>
                  </a:moveTo>
                  <a:lnTo>
                    <a:pt x="1111592" y="241528"/>
                  </a:lnTo>
                  <a:lnTo>
                    <a:pt x="1107300" y="220929"/>
                  </a:lnTo>
                  <a:lnTo>
                    <a:pt x="1104861" y="216535"/>
                  </a:lnTo>
                  <a:lnTo>
                    <a:pt x="1104785" y="216395"/>
                  </a:lnTo>
                  <a:lnTo>
                    <a:pt x="1064361" y="183184"/>
                  </a:lnTo>
                  <a:lnTo>
                    <a:pt x="1057097" y="182143"/>
                  </a:lnTo>
                  <a:lnTo>
                    <a:pt x="1056551" y="174193"/>
                  </a:lnTo>
                  <a:lnTo>
                    <a:pt x="1089875" y="153949"/>
                  </a:lnTo>
                  <a:lnTo>
                    <a:pt x="1096403" y="142659"/>
                  </a:lnTo>
                  <a:lnTo>
                    <a:pt x="1097724" y="140398"/>
                  </a:lnTo>
                  <a:lnTo>
                    <a:pt x="1102347" y="124193"/>
                  </a:lnTo>
                  <a:lnTo>
                    <a:pt x="1104214" y="107137"/>
                  </a:lnTo>
                  <a:lnTo>
                    <a:pt x="1103960" y="90220"/>
                  </a:lnTo>
                  <a:lnTo>
                    <a:pt x="1103922" y="89966"/>
                  </a:lnTo>
                  <a:lnTo>
                    <a:pt x="1101826" y="73456"/>
                  </a:lnTo>
                  <a:lnTo>
                    <a:pt x="1080084" y="25984"/>
                  </a:lnTo>
                  <a:lnTo>
                    <a:pt x="1038174" y="7239"/>
                  </a:lnTo>
                  <a:lnTo>
                    <a:pt x="1007033" y="5092"/>
                  </a:lnTo>
                  <a:lnTo>
                    <a:pt x="999413" y="5092"/>
                  </a:lnTo>
                  <a:lnTo>
                    <a:pt x="999413" y="244830"/>
                  </a:lnTo>
                  <a:lnTo>
                    <a:pt x="997635" y="256844"/>
                  </a:lnTo>
                  <a:lnTo>
                    <a:pt x="951547" y="274066"/>
                  </a:lnTo>
                  <a:lnTo>
                    <a:pt x="932103" y="274167"/>
                  </a:lnTo>
                  <a:lnTo>
                    <a:pt x="893203" y="273939"/>
                  </a:lnTo>
                  <a:lnTo>
                    <a:pt x="870585" y="232854"/>
                  </a:lnTo>
                  <a:lnTo>
                    <a:pt x="873556" y="221449"/>
                  </a:lnTo>
                  <a:lnTo>
                    <a:pt x="884288" y="217093"/>
                  </a:lnTo>
                  <a:lnTo>
                    <a:pt x="905852" y="216395"/>
                  </a:lnTo>
                  <a:lnTo>
                    <a:pt x="928077" y="216395"/>
                  </a:lnTo>
                  <a:lnTo>
                    <a:pt x="928077" y="216763"/>
                  </a:lnTo>
                  <a:lnTo>
                    <a:pt x="949617" y="216535"/>
                  </a:lnTo>
                  <a:lnTo>
                    <a:pt x="992047" y="225272"/>
                  </a:lnTo>
                  <a:lnTo>
                    <a:pt x="999413" y="244830"/>
                  </a:lnTo>
                  <a:lnTo>
                    <a:pt x="999413" y="5092"/>
                  </a:lnTo>
                  <a:lnTo>
                    <a:pt x="991666" y="5092"/>
                  </a:lnTo>
                  <a:lnTo>
                    <a:pt x="991666" y="116065"/>
                  </a:lnTo>
                  <a:lnTo>
                    <a:pt x="989914" y="127457"/>
                  </a:lnTo>
                  <a:lnTo>
                    <a:pt x="984719" y="135585"/>
                  </a:lnTo>
                  <a:lnTo>
                    <a:pt x="975931" y="140525"/>
                  </a:lnTo>
                  <a:lnTo>
                    <a:pt x="963396" y="142405"/>
                  </a:lnTo>
                  <a:lnTo>
                    <a:pt x="954036" y="142557"/>
                  </a:lnTo>
                  <a:lnTo>
                    <a:pt x="944689" y="142557"/>
                  </a:lnTo>
                  <a:lnTo>
                    <a:pt x="925982" y="142455"/>
                  </a:lnTo>
                  <a:lnTo>
                    <a:pt x="925982" y="142659"/>
                  </a:lnTo>
                  <a:lnTo>
                    <a:pt x="905192" y="142582"/>
                  </a:lnTo>
                  <a:lnTo>
                    <a:pt x="894803" y="142595"/>
                  </a:lnTo>
                  <a:lnTo>
                    <a:pt x="875652" y="142925"/>
                  </a:lnTo>
                  <a:lnTo>
                    <a:pt x="871537" y="139065"/>
                  </a:lnTo>
                  <a:lnTo>
                    <a:pt x="876960" y="95427"/>
                  </a:lnTo>
                  <a:lnTo>
                    <a:pt x="904621" y="90017"/>
                  </a:lnTo>
                  <a:lnTo>
                    <a:pt x="942454" y="90017"/>
                  </a:lnTo>
                  <a:lnTo>
                    <a:pt x="985037" y="97231"/>
                  </a:lnTo>
                  <a:lnTo>
                    <a:pt x="991666" y="116065"/>
                  </a:lnTo>
                  <a:lnTo>
                    <a:pt x="991666" y="5092"/>
                  </a:lnTo>
                  <a:lnTo>
                    <a:pt x="913892" y="5016"/>
                  </a:lnTo>
                  <a:lnTo>
                    <a:pt x="820635" y="5092"/>
                  </a:lnTo>
                  <a:lnTo>
                    <a:pt x="792619" y="8509"/>
                  </a:lnTo>
                  <a:lnTo>
                    <a:pt x="773696" y="19329"/>
                  </a:lnTo>
                  <a:lnTo>
                    <a:pt x="763016" y="38455"/>
                  </a:lnTo>
                  <a:lnTo>
                    <a:pt x="759650" y="66827"/>
                  </a:lnTo>
                  <a:lnTo>
                    <a:pt x="759612" y="316115"/>
                  </a:lnTo>
                  <a:lnTo>
                    <a:pt x="762127" y="323773"/>
                  </a:lnTo>
                  <a:lnTo>
                    <a:pt x="796899" y="357187"/>
                  </a:lnTo>
                  <a:lnTo>
                    <a:pt x="868210" y="359333"/>
                  </a:lnTo>
                  <a:lnTo>
                    <a:pt x="1018349" y="359092"/>
                  </a:lnTo>
                  <a:lnTo>
                    <a:pt x="1069047" y="351104"/>
                  </a:lnTo>
                  <a:lnTo>
                    <a:pt x="1106017" y="310222"/>
                  </a:lnTo>
                  <a:lnTo>
                    <a:pt x="1112558" y="274167"/>
                  </a:lnTo>
                  <a:lnTo>
                    <a:pt x="1112659" y="258914"/>
                  </a:lnTo>
                  <a:close/>
                </a:path>
                <a:path w="1899284" h="363854">
                  <a:moveTo>
                    <a:pt x="1543723" y="355650"/>
                  </a:moveTo>
                  <a:lnTo>
                    <a:pt x="1543316" y="309854"/>
                  </a:lnTo>
                  <a:lnTo>
                    <a:pt x="1543354" y="208648"/>
                  </a:lnTo>
                  <a:lnTo>
                    <a:pt x="1542986" y="208648"/>
                  </a:lnTo>
                  <a:lnTo>
                    <a:pt x="1542859" y="88303"/>
                  </a:lnTo>
                  <a:lnTo>
                    <a:pt x="1534248" y="36830"/>
                  </a:lnTo>
                  <a:lnTo>
                    <a:pt x="1472387" y="0"/>
                  </a:lnTo>
                  <a:lnTo>
                    <a:pt x="1436344" y="2895"/>
                  </a:lnTo>
                  <a:lnTo>
                    <a:pt x="1404315" y="19697"/>
                  </a:lnTo>
                  <a:lnTo>
                    <a:pt x="1379283" y="49491"/>
                  </a:lnTo>
                  <a:lnTo>
                    <a:pt x="1288034" y="208737"/>
                  </a:lnTo>
                  <a:lnTo>
                    <a:pt x="1282331" y="220599"/>
                  </a:lnTo>
                  <a:lnTo>
                    <a:pt x="1278343" y="224967"/>
                  </a:lnTo>
                  <a:lnTo>
                    <a:pt x="1272463" y="225755"/>
                  </a:lnTo>
                  <a:lnTo>
                    <a:pt x="1266761" y="222186"/>
                  </a:lnTo>
                  <a:lnTo>
                    <a:pt x="1265135" y="216268"/>
                  </a:lnTo>
                  <a:lnTo>
                    <a:pt x="1266278" y="202717"/>
                  </a:lnTo>
                  <a:lnTo>
                    <a:pt x="1268107" y="110934"/>
                  </a:lnTo>
                  <a:lnTo>
                    <a:pt x="1270825" y="8458"/>
                  </a:lnTo>
                  <a:lnTo>
                    <a:pt x="1267510" y="4445"/>
                  </a:lnTo>
                  <a:lnTo>
                    <a:pt x="1234795" y="5105"/>
                  </a:lnTo>
                  <a:lnTo>
                    <a:pt x="1191666" y="5156"/>
                  </a:lnTo>
                  <a:lnTo>
                    <a:pt x="1158913" y="4622"/>
                  </a:lnTo>
                  <a:lnTo>
                    <a:pt x="1155941" y="8839"/>
                  </a:lnTo>
                  <a:lnTo>
                    <a:pt x="1156220" y="285216"/>
                  </a:lnTo>
                  <a:lnTo>
                    <a:pt x="1166037" y="331952"/>
                  </a:lnTo>
                  <a:lnTo>
                    <a:pt x="1201851" y="359194"/>
                  </a:lnTo>
                  <a:lnTo>
                    <a:pt x="1234884" y="363423"/>
                  </a:lnTo>
                  <a:lnTo>
                    <a:pt x="1251419" y="362394"/>
                  </a:lnTo>
                  <a:lnTo>
                    <a:pt x="1292885" y="348119"/>
                  </a:lnTo>
                  <a:lnTo>
                    <a:pt x="1337221" y="282473"/>
                  </a:lnTo>
                  <a:lnTo>
                    <a:pt x="1418742" y="143764"/>
                  </a:lnTo>
                  <a:lnTo>
                    <a:pt x="1421003" y="135699"/>
                  </a:lnTo>
                  <a:lnTo>
                    <a:pt x="1435074" y="140449"/>
                  </a:lnTo>
                  <a:lnTo>
                    <a:pt x="1433004" y="147675"/>
                  </a:lnTo>
                  <a:lnTo>
                    <a:pt x="1433423" y="154901"/>
                  </a:lnTo>
                  <a:lnTo>
                    <a:pt x="1428305" y="355981"/>
                  </a:lnTo>
                  <a:lnTo>
                    <a:pt x="1431963" y="359625"/>
                  </a:lnTo>
                  <a:lnTo>
                    <a:pt x="1464017" y="359117"/>
                  </a:lnTo>
                  <a:lnTo>
                    <a:pt x="1506448" y="359092"/>
                  </a:lnTo>
                  <a:lnTo>
                    <a:pt x="1539963" y="359867"/>
                  </a:lnTo>
                  <a:lnTo>
                    <a:pt x="1543723" y="355650"/>
                  </a:lnTo>
                  <a:close/>
                </a:path>
                <a:path w="1899284" h="363854">
                  <a:moveTo>
                    <a:pt x="1898878" y="276352"/>
                  </a:moveTo>
                  <a:lnTo>
                    <a:pt x="1894319" y="273900"/>
                  </a:lnTo>
                  <a:lnTo>
                    <a:pt x="1857044" y="274218"/>
                  </a:lnTo>
                  <a:lnTo>
                    <a:pt x="1776730" y="274027"/>
                  </a:lnTo>
                  <a:lnTo>
                    <a:pt x="1731175" y="264109"/>
                  </a:lnTo>
                  <a:lnTo>
                    <a:pt x="1707083" y="229920"/>
                  </a:lnTo>
                  <a:lnTo>
                    <a:pt x="1702866" y="187096"/>
                  </a:lnTo>
                  <a:lnTo>
                    <a:pt x="1703793" y="165671"/>
                  </a:lnTo>
                  <a:lnTo>
                    <a:pt x="1714411" y="120764"/>
                  </a:lnTo>
                  <a:lnTo>
                    <a:pt x="1745602" y="94246"/>
                  </a:lnTo>
                  <a:lnTo>
                    <a:pt x="1789963" y="90195"/>
                  </a:lnTo>
                  <a:lnTo>
                    <a:pt x="1849399" y="90017"/>
                  </a:lnTo>
                  <a:lnTo>
                    <a:pt x="1860283" y="90703"/>
                  </a:lnTo>
                  <a:lnTo>
                    <a:pt x="1871459" y="91782"/>
                  </a:lnTo>
                  <a:lnTo>
                    <a:pt x="1881670" y="91325"/>
                  </a:lnTo>
                  <a:lnTo>
                    <a:pt x="1889696" y="87363"/>
                  </a:lnTo>
                  <a:lnTo>
                    <a:pt x="1894090" y="79006"/>
                  </a:lnTo>
                  <a:lnTo>
                    <a:pt x="1894624" y="68503"/>
                  </a:lnTo>
                  <a:lnTo>
                    <a:pt x="1893443" y="57086"/>
                  </a:lnTo>
                  <a:lnTo>
                    <a:pt x="1892693" y="45923"/>
                  </a:lnTo>
                  <a:lnTo>
                    <a:pt x="1894636" y="25285"/>
                  </a:lnTo>
                  <a:lnTo>
                    <a:pt x="1894205" y="15709"/>
                  </a:lnTo>
                  <a:lnTo>
                    <a:pt x="1890534" y="8153"/>
                  </a:lnTo>
                  <a:lnTo>
                    <a:pt x="1882749" y="3911"/>
                  </a:lnTo>
                  <a:lnTo>
                    <a:pt x="1872932" y="3302"/>
                  </a:lnTo>
                  <a:lnTo>
                    <a:pt x="1851774" y="5207"/>
                  </a:lnTo>
                  <a:lnTo>
                    <a:pt x="1779460" y="4533"/>
                  </a:lnTo>
                  <a:lnTo>
                    <a:pt x="1707235" y="6921"/>
                  </a:lnTo>
                  <a:lnTo>
                    <a:pt x="1642071" y="28105"/>
                  </a:lnTo>
                  <a:lnTo>
                    <a:pt x="1600390" y="82778"/>
                  </a:lnTo>
                  <a:lnTo>
                    <a:pt x="1590344" y="126263"/>
                  </a:lnTo>
                  <a:lnTo>
                    <a:pt x="1587411" y="174929"/>
                  </a:lnTo>
                  <a:lnTo>
                    <a:pt x="1587398" y="208559"/>
                  </a:lnTo>
                  <a:lnTo>
                    <a:pt x="1590459" y="241935"/>
                  </a:lnTo>
                  <a:lnTo>
                    <a:pt x="1611083" y="304342"/>
                  </a:lnTo>
                  <a:lnTo>
                    <a:pt x="1654683" y="344601"/>
                  </a:lnTo>
                  <a:lnTo>
                    <a:pt x="1712849" y="358279"/>
                  </a:lnTo>
                  <a:lnTo>
                    <a:pt x="1739480" y="359219"/>
                  </a:lnTo>
                  <a:lnTo>
                    <a:pt x="1764842" y="359041"/>
                  </a:lnTo>
                  <a:lnTo>
                    <a:pt x="1788223" y="359219"/>
                  </a:lnTo>
                  <a:lnTo>
                    <a:pt x="1861845" y="359143"/>
                  </a:lnTo>
                  <a:lnTo>
                    <a:pt x="1895348" y="359664"/>
                  </a:lnTo>
                  <a:lnTo>
                    <a:pt x="1898675" y="355600"/>
                  </a:lnTo>
                  <a:lnTo>
                    <a:pt x="1898281" y="344881"/>
                  </a:lnTo>
                  <a:lnTo>
                    <a:pt x="1897722" y="316382"/>
                  </a:lnTo>
                  <a:lnTo>
                    <a:pt x="1897862" y="302133"/>
                  </a:lnTo>
                  <a:lnTo>
                    <a:pt x="1898878" y="276352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88044" y="6667048"/>
              <a:ext cx="227177" cy="24630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994193" y="6663398"/>
              <a:ext cx="1062990" cy="253365"/>
            </a:xfrm>
            <a:custGeom>
              <a:avLst/>
              <a:gdLst/>
              <a:ahLst/>
              <a:cxnLst/>
              <a:rect l="l" t="t" r="r" b="b"/>
              <a:pathLst>
                <a:path w="1062990" h="253365">
                  <a:moveTo>
                    <a:pt x="263588" y="246659"/>
                  </a:moveTo>
                  <a:lnTo>
                    <a:pt x="248780" y="207556"/>
                  </a:lnTo>
                  <a:lnTo>
                    <a:pt x="230124" y="158216"/>
                  </a:lnTo>
                  <a:lnTo>
                    <a:pt x="196380" y="68605"/>
                  </a:lnTo>
                  <a:lnTo>
                    <a:pt x="173139" y="6616"/>
                  </a:lnTo>
                  <a:lnTo>
                    <a:pt x="169837" y="4343"/>
                  </a:lnTo>
                  <a:lnTo>
                    <a:pt x="168783" y="3632"/>
                  </a:lnTo>
                  <a:lnTo>
                    <a:pt x="159588" y="3873"/>
                  </a:lnTo>
                  <a:lnTo>
                    <a:pt x="159588" y="156629"/>
                  </a:lnTo>
                  <a:lnTo>
                    <a:pt x="154965" y="158191"/>
                  </a:lnTo>
                  <a:lnTo>
                    <a:pt x="121500" y="158216"/>
                  </a:lnTo>
                  <a:lnTo>
                    <a:pt x="106807" y="158153"/>
                  </a:lnTo>
                  <a:lnTo>
                    <a:pt x="100863" y="156959"/>
                  </a:lnTo>
                  <a:lnTo>
                    <a:pt x="103085" y="149326"/>
                  </a:lnTo>
                  <a:lnTo>
                    <a:pt x="109042" y="129146"/>
                  </a:lnTo>
                  <a:lnTo>
                    <a:pt x="115138" y="109029"/>
                  </a:lnTo>
                  <a:lnTo>
                    <a:pt x="127469" y="68821"/>
                  </a:lnTo>
                  <a:lnTo>
                    <a:pt x="132524" y="68605"/>
                  </a:lnTo>
                  <a:lnTo>
                    <a:pt x="144589" y="108242"/>
                  </a:lnTo>
                  <a:lnTo>
                    <a:pt x="150660" y="128041"/>
                  </a:lnTo>
                  <a:lnTo>
                    <a:pt x="156819" y="147828"/>
                  </a:lnTo>
                  <a:lnTo>
                    <a:pt x="159588" y="156629"/>
                  </a:lnTo>
                  <a:lnTo>
                    <a:pt x="159588" y="3873"/>
                  </a:lnTo>
                  <a:lnTo>
                    <a:pt x="146431" y="4191"/>
                  </a:lnTo>
                  <a:lnTo>
                    <a:pt x="132346" y="4343"/>
                  </a:lnTo>
                  <a:lnTo>
                    <a:pt x="118262" y="4241"/>
                  </a:lnTo>
                  <a:lnTo>
                    <a:pt x="104203" y="3771"/>
                  </a:lnTo>
                  <a:lnTo>
                    <a:pt x="93103" y="3238"/>
                  </a:lnTo>
                  <a:lnTo>
                    <a:pt x="88341" y="7480"/>
                  </a:lnTo>
                  <a:lnTo>
                    <a:pt x="84594" y="17614"/>
                  </a:lnTo>
                  <a:lnTo>
                    <a:pt x="65506" y="68821"/>
                  </a:lnTo>
                  <a:lnTo>
                    <a:pt x="30073" y="162737"/>
                  </a:lnTo>
                  <a:lnTo>
                    <a:pt x="11950" y="211124"/>
                  </a:lnTo>
                  <a:lnTo>
                    <a:pt x="7632" y="220472"/>
                  </a:lnTo>
                  <a:lnTo>
                    <a:pt x="2857" y="230098"/>
                  </a:lnTo>
                  <a:lnTo>
                    <a:pt x="0" y="239001"/>
                  </a:lnTo>
                  <a:lnTo>
                    <a:pt x="1397" y="246214"/>
                  </a:lnTo>
                  <a:lnTo>
                    <a:pt x="8331" y="250532"/>
                  </a:lnTo>
                  <a:lnTo>
                    <a:pt x="17983" y="250977"/>
                  </a:lnTo>
                  <a:lnTo>
                    <a:pt x="28816" y="249885"/>
                  </a:lnTo>
                  <a:lnTo>
                    <a:pt x="39306" y="249605"/>
                  </a:lnTo>
                  <a:lnTo>
                    <a:pt x="40906" y="249758"/>
                  </a:lnTo>
                  <a:lnTo>
                    <a:pt x="42532" y="249631"/>
                  </a:lnTo>
                  <a:lnTo>
                    <a:pt x="44132" y="249631"/>
                  </a:lnTo>
                  <a:lnTo>
                    <a:pt x="79908" y="222478"/>
                  </a:lnTo>
                  <a:lnTo>
                    <a:pt x="82791" y="215328"/>
                  </a:lnTo>
                  <a:lnTo>
                    <a:pt x="86893" y="210654"/>
                  </a:lnTo>
                  <a:lnTo>
                    <a:pt x="92608" y="208191"/>
                  </a:lnTo>
                  <a:lnTo>
                    <a:pt x="100279" y="207695"/>
                  </a:lnTo>
                  <a:lnTo>
                    <a:pt x="115557" y="208165"/>
                  </a:lnTo>
                  <a:lnTo>
                    <a:pt x="130835" y="208280"/>
                  </a:lnTo>
                  <a:lnTo>
                    <a:pt x="146126" y="208127"/>
                  </a:lnTo>
                  <a:lnTo>
                    <a:pt x="165379" y="207695"/>
                  </a:lnTo>
                  <a:lnTo>
                    <a:pt x="170827" y="207556"/>
                  </a:lnTo>
                  <a:lnTo>
                    <a:pt x="175780" y="210413"/>
                  </a:lnTo>
                  <a:lnTo>
                    <a:pt x="191135" y="245973"/>
                  </a:lnTo>
                  <a:lnTo>
                    <a:pt x="219532" y="249631"/>
                  </a:lnTo>
                  <a:lnTo>
                    <a:pt x="224358" y="249631"/>
                  </a:lnTo>
                  <a:lnTo>
                    <a:pt x="238048" y="249453"/>
                  </a:lnTo>
                  <a:lnTo>
                    <a:pt x="244894" y="249466"/>
                  </a:lnTo>
                  <a:lnTo>
                    <a:pt x="251701" y="249758"/>
                  </a:lnTo>
                  <a:lnTo>
                    <a:pt x="262051" y="250456"/>
                  </a:lnTo>
                  <a:lnTo>
                    <a:pt x="262458" y="249453"/>
                  </a:lnTo>
                  <a:lnTo>
                    <a:pt x="263588" y="246659"/>
                  </a:lnTo>
                  <a:close/>
                </a:path>
                <a:path w="1062990" h="253365">
                  <a:moveTo>
                    <a:pt x="1062710" y="126669"/>
                  </a:moveTo>
                  <a:lnTo>
                    <a:pt x="1055649" y="75209"/>
                  </a:lnTo>
                  <a:lnTo>
                    <a:pt x="1014971" y="20574"/>
                  </a:lnTo>
                  <a:lnTo>
                    <a:pt x="989291" y="8483"/>
                  </a:lnTo>
                  <a:lnTo>
                    <a:pt x="989291" y="126669"/>
                  </a:lnTo>
                  <a:lnTo>
                    <a:pt x="988339" y="141833"/>
                  </a:lnTo>
                  <a:lnTo>
                    <a:pt x="967066" y="189750"/>
                  </a:lnTo>
                  <a:lnTo>
                    <a:pt x="932421" y="199796"/>
                  </a:lnTo>
                  <a:lnTo>
                    <a:pt x="913384" y="195389"/>
                  </a:lnTo>
                  <a:lnTo>
                    <a:pt x="898334" y="185331"/>
                  </a:lnTo>
                  <a:lnTo>
                    <a:pt x="887844" y="170091"/>
                  </a:lnTo>
                  <a:lnTo>
                    <a:pt x="882434" y="150177"/>
                  </a:lnTo>
                  <a:lnTo>
                    <a:pt x="881468" y="142227"/>
                  </a:lnTo>
                  <a:lnTo>
                    <a:pt x="881519" y="134150"/>
                  </a:lnTo>
                  <a:lnTo>
                    <a:pt x="881075" y="125399"/>
                  </a:lnTo>
                  <a:lnTo>
                    <a:pt x="881862" y="117894"/>
                  </a:lnTo>
                  <a:lnTo>
                    <a:pt x="882205" y="110147"/>
                  </a:lnTo>
                  <a:lnTo>
                    <a:pt x="882827" y="102260"/>
                  </a:lnTo>
                  <a:lnTo>
                    <a:pt x="903236" y="64008"/>
                  </a:lnTo>
                  <a:lnTo>
                    <a:pt x="935228" y="53746"/>
                  </a:lnTo>
                  <a:lnTo>
                    <a:pt x="953325" y="56832"/>
                  </a:lnTo>
                  <a:lnTo>
                    <a:pt x="986332" y="96342"/>
                  </a:lnTo>
                  <a:lnTo>
                    <a:pt x="989291" y="126669"/>
                  </a:lnTo>
                  <a:lnTo>
                    <a:pt x="989291" y="8483"/>
                  </a:lnTo>
                  <a:lnTo>
                    <a:pt x="947140" y="254"/>
                  </a:lnTo>
                  <a:lnTo>
                    <a:pt x="935088" y="0"/>
                  </a:lnTo>
                  <a:lnTo>
                    <a:pt x="892136" y="4851"/>
                  </a:lnTo>
                  <a:lnTo>
                    <a:pt x="831354" y="43357"/>
                  </a:lnTo>
                  <a:lnTo>
                    <a:pt x="810704" y="90805"/>
                  </a:lnTo>
                  <a:lnTo>
                    <a:pt x="806996" y="135001"/>
                  </a:lnTo>
                  <a:lnTo>
                    <a:pt x="813917" y="175272"/>
                  </a:lnTo>
                  <a:lnTo>
                    <a:pt x="857072" y="233197"/>
                  </a:lnTo>
                  <a:lnTo>
                    <a:pt x="907300" y="251548"/>
                  </a:lnTo>
                  <a:lnTo>
                    <a:pt x="939292" y="253339"/>
                  </a:lnTo>
                  <a:lnTo>
                    <a:pt x="955344" y="252704"/>
                  </a:lnTo>
                  <a:lnTo>
                    <a:pt x="991438" y="245186"/>
                  </a:lnTo>
                  <a:lnTo>
                    <a:pt x="1021334" y="227876"/>
                  </a:lnTo>
                  <a:lnTo>
                    <a:pt x="1043851" y="201828"/>
                  </a:lnTo>
                  <a:lnTo>
                    <a:pt x="1044689" y="199796"/>
                  </a:lnTo>
                  <a:lnTo>
                    <a:pt x="1057795" y="168084"/>
                  </a:lnTo>
                  <a:lnTo>
                    <a:pt x="1060551" y="154317"/>
                  </a:lnTo>
                  <a:lnTo>
                    <a:pt x="1062139" y="140411"/>
                  </a:lnTo>
                  <a:lnTo>
                    <a:pt x="1062710" y="1266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98775" y="6657263"/>
              <a:ext cx="1173480" cy="257810"/>
            </a:xfrm>
            <a:custGeom>
              <a:avLst/>
              <a:gdLst/>
              <a:ahLst/>
              <a:cxnLst/>
              <a:rect l="l" t="t" r="r" b="b"/>
              <a:pathLst>
                <a:path w="1173479" h="257809">
                  <a:moveTo>
                    <a:pt x="98348" y="3314"/>
                  </a:moveTo>
                  <a:lnTo>
                    <a:pt x="82524" y="3289"/>
                  </a:lnTo>
                  <a:lnTo>
                    <a:pt x="5689" y="3314"/>
                  </a:lnTo>
                  <a:lnTo>
                    <a:pt x="98348" y="3314"/>
                  </a:lnTo>
                  <a:close/>
                </a:path>
                <a:path w="1173479" h="257809">
                  <a:moveTo>
                    <a:pt x="263563" y="84442"/>
                  </a:moveTo>
                  <a:lnTo>
                    <a:pt x="261061" y="54508"/>
                  </a:lnTo>
                  <a:lnTo>
                    <a:pt x="251561" y="37439"/>
                  </a:lnTo>
                  <a:lnTo>
                    <a:pt x="238112" y="25158"/>
                  </a:lnTo>
                  <a:lnTo>
                    <a:pt x="225107" y="18249"/>
                  </a:lnTo>
                  <a:lnTo>
                    <a:pt x="221792" y="16471"/>
                  </a:lnTo>
                  <a:lnTo>
                    <a:pt x="203669" y="10172"/>
                  </a:lnTo>
                  <a:lnTo>
                    <a:pt x="185661" y="6616"/>
                  </a:lnTo>
                  <a:lnTo>
                    <a:pt x="185661" y="68821"/>
                  </a:lnTo>
                  <a:lnTo>
                    <a:pt x="185013" y="80327"/>
                  </a:lnTo>
                  <a:lnTo>
                    <a:pt x="182626" y="91757"/>
                  </a:lnTo>
                  <a:lnTo>
                    <a:pt x="177050" y="104101"/>
                  </a:lnTo>
                  <a:lnTo>
                    <a:pt x="168922" y="111683"/>
                  </a:lnTo>
                  <a:lnTo>
                    <a:pt x="158242" y="114503"/>
                  </a:lnTo>
                  <a:lnTo>
                    <a:pt x="144995" y="112496"/>
                  </a:lnTo>
                  <a:lnTo>
                    <a:pt x="138785" y="110604"/>
                  </a:lnTo>
                  <a:lnTo>
                    <a:pt x="134721" y="111277"/>
                  </a:lnTo>
                  <a:lnTo>
                    <a:pt x="131203" y="116065"/>
                  </a:lnTo>
                  <a:lnTo>
                    <a:pt x="127190" y="121589"/>
                  </a:lnTo>
                  <a:lnTo>
                    <a:pt x="123253" y="127177"/>
                  </a:lnTo>
                  <a:lnTo>
                    <a:pt x="115417" y="138391"/>
                  </a:lnTo>
                  <a:lnTo>
                    <a:pt x="107950" y="132956"/>
                  </a:lnTo>
                  <a:lnTo>
                    <a:pt x="107378" y="111683"/>
                  </a:lnTo>
                  <a:lnTo>
                    <a:pt x="107200" y="89204"/>
                  </a:lnTo>
                  <a:lnTo>
                    <a:pt x="108267" y="67386"/>
                  </a:lnTo>
                  <a:lnTo>
                    <a:pt x="123355" y="24739"/>
                  </a:lnTo>
                  <a:lnTo>
                    <a:pt x="147205" y="18249"/>
                  </a:lnTo>
                  <a:lnTo>
                    <a:pt x="182600" y="45834"/>
                  </a:lnTo>
                  <a:lnTo>
                    <a:pt x="185661" y="68821"/>
                  </a:lnTo>
                  <a:lnTo>
                    <a:pt x="185661" y="6616"/>
                  </a:lnTo>
                  <a:lnTo>
                    <a:pt x="175564" y="4622"/>
                  </a:lnTo>
                  <a:lnTo>
                    <a:pt x="152908" y="3378"/>
                  </a:lnTo>
                  <a:lnTo>
                    <a:pt x="147612" y="3086"/>
                  </a:lnTo>
                  <a:lnTo>
                    <a:pt x="120357" y="3378"/>
                  </a:lnTo>
                  <a:lnTo>
                    <a:pt x="5689" y="3314"/>
                  </a:lnTo>
                  <a:lnTo>
                    <a:pt x="0" y="2806"/>
                  </a:lnTo>
                  <a:lnTo>
                    <a:pt x="190" y="19291"/>
                  </a:lnTo>
                  <a:lnTo>
                    <a:pt x="6057" y="18338"/>
                  </a:lnTo>
                  <a:lnTo>
                    <a:pt x="15125" y="18453"/>
                  </a:lnTo>
                  <a:lnTo>
                    <a:pt x="18961" y="18884"/>
                  </a:lnTo>
                  <a:lnTo>
                    <a:pt x="22631" y="18351"/>
                  </a:lnTo>
                  <a:lnTo>
                    <a:pt x="23660" y="18338"/>
                  </a:lnTo>
                  <a:lnTo>
                    <a:pt x="30518" y="18249"/>
                  </a:lnTo>
                  <a:lnTo>
                    <a:pt x="35623" y="20789"/>
                  </a:lnTo>
                  <a:lnTo>
                    <a:pt x="38366" y="26060"/>
                  </a:lnTo>
                  <a:lnTo>
                    <a:pt x="39014" y="33045"/>
                  </a:lnTo>
                  <a:lnTo>
                    <a:pt x="39090" y="37439"/>
                  </a:lnTo>
                  <a:lnTo>
                    <a:pt x="38874" y="67386"/>
                  </a:lnTo>
                  <a:lnTo>
                    <a:pt x="38798" y="206311"/>
                  </a:lnTo>
                  <a:lnTo>
                    <a:pt x="10083" y="238277"/>
                  </a:lnTo>
                  <a:lnTo>
                    <a:pt x="4559" y="238772"/>
                  </a:lnTo>
                  <a:lnTo>
                    <a:pt x="939" y="239522"/>
                  </a:lnTo>
                  <a:lnTo>
                    <a:pt x="1066" y="253504"/>
                  </a:lnTo>
                  <a:lnTo>
                    <a:pt x="73837" y="253504"/>
                  </a:lnTo>
                  <a:lnTo>
                    <a:pt x="141579" y="253504"/>
                  </a:lnTo>
                  <a:lnTo>
                    <a:pt x="145719" y="253009"/>
                  </a:lnTo>
                  <a:lnTo>
                    <a:pt x="145656" y="239026"/>
                  </a:lnTo>
                  <a:lnTo>
                    <a:pt x="107911" y="223418"/>
                  </a:lnTo>
                  <a:lnTo>
                    <a:pt x="107467" y="206311"/>
                  </a:lnTo>
                  <a:lnTo>
                    <a:pt x="107467" y="202018"/>
                  </a:lnTo>
                  <a:lnTo>
                    <a:pt x="108089" y="197637"/>
                  </a:lnTo>
                  <a:lnTo>
                    <a:pt x="107378" y="193471"/>
                  </a:lnTo>
                  <a:lnTo>
                    <a:pt x="119418" y="147281"/>
                  </a:lnTo>
                  <a:lnTo>
                    <a:pt x="143802" y="128079"/>
                  </a:lnTo>
                  <a:lnTo>
                    <a:pt x="151549" y="131864"/>
                  </a:lnTo>
                  <a:lnTo>
                    <a:pt x="161975" y="136207"/>
                  </a:lnTo>
                  <a:lnTo>
                    <a:pt x="172732" y="139166"/>
                  </a:lnTo>
                  <a:lnTo>
                    <a:pt x="183794" y="140665"/>
                  </a:lnTo>
                  <a:lnTo>
                    <a:pt x="195186" y="140627"/>
                  </a:lnTo>
                  <a:lnTo>
                    <a:pt x="227584" y="131343"/>
                  </a:lnTo>
                  <a:lnTo>
                    <a:pt x="231470" y="128079"/>
                  </a:lnTo>
                  <a:lnTo>
                    <a:pt x="247624" y="114503"/>
                  </a:lnTo>
                  <a:lnTo>
                    <a:pt x="251396" y="111340"/>
                  </a:lnTo>
                  <a:lnTo>
                    <a:pt x="263563" y="84442"/>
                  </a:lnTo>
                  <a:close/>
                </a:path>
                <a:path w="1173479" h="257809">
                  <a:moveTo>
                    <a:pt x="892378" y="154076"/>
                  </a:moveTo>
                  <a:lnTo>
                    <a:pt x="891705" y="140322"/>
                  </a:lnTo>
                  <a:lnTo>
                    <a:pt x="886269" y="141135"/>
                  </a:lnTo>
                  <a:lnTo>
                    <a:pt x="833272" y="141084"/>
                  </a:lnTo>
                  <a:lnTo>
                    <a:pt x="779106" y="141147"/>
                  </a:lnTo>
                  <a:lnTo>
                    <a:pt x="774611" y="140906"/>
                  </a:lnTo>
                  <a:lnTo>
                    <a:pt x="773963" y="153479"/>
                  </a:lnTo>
                  <a:lnTo>
                    <a:pt x="776541" y="156095"/>
                  </a:lnTo>
                  <a:lnTo>
                    <a:pt x="787933" y="156019"/>
                  </a:lnTo>
                  <a:lnTo>
                    <a:pt x="792848" y="155422"/>
                  </a:lnTo>
                  <a:lnTo>
                    <a:pt x="794029" y="163550"/>
                  </a:lnTo>
                  <a:lnTo>
                    <a:pt x="790194" y="190982"/>
                  </a:lnTo>
                  <a:lnTo>
                    <a:pt x="774293" y="217881"/>
                  </a:lnTo>
                  <a:lnTo>
                    <a:pt x="750874" y="238594"/>
                  </a:lnTo>
                  <a:lnTo>
                    <a:pt x="724522" y="247497"/>
                  </a:lnTo>
                  <a:lnTo>
                    <a:pt x="717804" y="247497"/>
                  </a:lnTo>
                  <a:lnTo>
                    <a:pt x="712825" y="246024"/>
                  </a:lnTo>
                  <a:lnTo>
                    <a:pt x="710552" y="241846"/>
                  </a:lnTo>
                  <a:lnTo>
                    <a:pt x="712000" y="233692"/>
                  </a:lnTo>
                  <a:lnTo>
                    <a:pt x="713765" y="225526"/>
                  </a:lnTo>
                  <a:lnTo>
                    <a:pt x="713854" y="217170"/>
                  </a:lnTo>
                  <a:lnTo>
                    <a:pt x="712673" y="208762"/>
                  </a:lnTo>
                  <a:lnTo>
                    <a:pt x="710628" y="200444"/>
                  </a:lnTo>
                  <a:lnTo>
                    <a:pt x="698449" y="158902"/>
                  </a:lnTo>
                  <a:lnTo>
                    <a:pt x="694740" y="144970"/>
                  </a:lnTo>
                  <a:lnTo>
                    <a:pt x="689737" y="121729"/>
                  </a:lnTo>
                  <a:lnTo>
                    <a:pt x="687133" y="98399"/>
                  </a:lnTo>
                  <a:lnTo>
                    <a:pt x="687997" y="75031"/>
                  </a:lnTo>
                  <a:lnTo>
                    <a:pt x="702271" y="34556"/>
                  </a:lnTo>
                  <a:lnTo>
                    <a:pt x="750747" y="15417"/>
                  </a:lnTo>
                  <a:lnTo>
                    <a:pt x="766483" y="19761"/>
                  </a:lnTo>
                  <a:lnTo>
                    <a:pt x="793140" y="60883"/>
                  </a:lnTo>
                  <a:lnTo>
                    <a:pt x="794842" y="77393"/>
                  </a:lnTo>
                  <a:lnTo>
                    <a:pt x="777278" y="76250"/>
                  </a:lnTo>
                  <a:lnTo>
                    <a:pt x="774103" y="78232"/>
                  </a:lnTo>
                  <a:lnTo>
                    <a:pt x="774611" y="90055"/>
                  </a:lnTo>
                  <a:lnTo>
                    <a:pt x="778738" y="90779"/>
                  </a:lnTo>
                  <a:lnTo>
                    <a:pt x="887526" y="90805"/>
                  </a:lnTo>
                  <a:lnTo>
                    <a:pt x="891641" y="89928"/>
                  </a:lnTo>
                  <a:lnTo>
                    <a:pt x="892314" y="78359"/>
                  </a:lnTo>
                  <a:lnTo>
                    <a:pt x="889101" y="76174"/>
                  </a:lnTo>
                  <a:lnTo>
                    <a:pt x="875169" y="77330"/>
                  </a:lnTo>
                  <a:lnTo>
                    <a:pt x="872439" y="72136"/>
                  </a:lnTo>
                  <a:lnTo>
                    <a:pt x="843864" y="28016"/>
                  </a:lnTo>
                  <a:lnTo>
                    <a:pt x="785622" y="2514"/>
                  </a:lnTo>
                  <a:lnTo>
                    <a:pt x="733386" y="393"/>
                  </a:lnTo>
                  <a:lnTo>
                    <a:pt x="682371" y="11899"/>
                  </a:lnTo>
                  <a:lnTo>
                    <a:pt x="640435" y="36169"/>
                  </a:lnTo>
                  <a:lnTo>
                    <a:pt x="619531" y="63525"/>
                  </a:lnTo>
                  <a:lnTo>
                    <a:pt x="609396" y="97472"/>
                  </a:lnTo>
                  <a:lnTo>
                    <a:pt x="612127" y="132905"/>
                  </a:lnTo>
                  <a:lnTo>
                    <a:pt x="629793" y="164744"/>
                  </a:lnTo>
                  <a:lnTo>
                    <a:pt x="664718" y="202501"/>
                  </a:lnTo>
                  <a:lnTo>
                    <a:pt x="672896" y="212013"/>
                  </a:lnTo>
                  <a:lnTo>
                    <a:pt x="679742" y="222186"/>
                  </a:lnTo>
                  <a:lnTo>
                    <a:pt x="684466" y="233400"/>
                  </a:lnTo>
                  <a:lnTo>
                    <a:pt x="686295" y="245999"/>
                  </a:lnTo>
                  <a:lnTo>
                    <a:pt x="686358" y="254635"/>
                  </a:lnTo>
                  <a:lnTo>
                    <a:pt x="691553" y="256336"/>
                  </a:lnTo>
                  <a:lnTo>
                    <a:pt x="698754" y="257098"/>
                  </a:lnTo>
                  <a:lnTo>
                    <a:pt x="741946" y="257213"/>
                  </a:lnTo>
                  <a:lnTo>
                    <a:pt x="782040" y="248335"/>
                  </a:lnTo>
                  <a:lnTo>
                    <a:pt x="819061" y="230606"/>
                  </a:lnTo>
                  <a:lnTo>
                    <a:pt x="853059" y="204203"/>
                  </a:lnTo>
                  <a:lnTo>
                    <a:pt x="872426" y="166217"/>
                  </a:lnTo>
                  <a:lnTo>
                    <a:pt x="873429" y="159499"/>
                  </a:lnTo>
                  <a:lnTo>
                    <a:pt x="875118" y="155092"/>
                  </a:lnTo>
                  <a:lnTo>
                    <a:pt x="888834" y="156527"/>
                  </a:lnTo>
                  <a:lnTo>
                    <a:pt x="892378" y="154076"/>
                  </a:lnTo>
                  <a:close/>
                </a:path>
                <a:path w="1173479" h="257809">
                  <a:moveTo>
                    <a:pt x="1173226" y="172148"/>
                  </a:moveTo>
                  <a:lnTo>
                    <a:pt x="1172298" y="153238"/>
                  </a:lnTo>
                  <a:lnTo>
                    <a:pt x="1167828" y="142913"/>
                  </a:lnTo>
                  <a:lnTo>
                    <a:pt x="1157236" y="138836"/>
                  </a:lnTo>
                  <a:lnTo>
                    <a:pt x="1137970" y="138684"/>
                  </a:lnTo>
                  <a:lnTo>
                    <a:pt x="1112012" y="137985"/>
                  </a:lnTo>
                  <a:lnTo>
                    <a:pt x="1103998" y="136677"/>
                  </a:lnTo>
                  <a:lnTo>
                    <a:pt x="1103998" y="162052"/>
                  </a:lnTo>
                  <a:lnTo>
                    <a:pt x="1103591" y="172948"/>
                  </a:lnTo>
                  <a:lnTo>
                    <a:pt x="1103312" y="184137"/>
                  </a:lnTo>
                  <a:lnTo>
                    <a:pt x="1103299" y="199466"/>
                  </a:lnTo>
                  <a:lnTo>
                    <a:pt x="1103414" y="218427"/>
                  </a:lnTo>
                  <a:lnTo>
                    <a:pt x="1102474" y="225869"/>
                  </a:lnTo>
                  <a:lnTo>
                    <a:pt x="1060424" y="240906"/>
                  </a:lnTo>
                  <a:lnTo>
                    <a:pt x="1053045" y="240766"/>
                  </a:lnTo>
                  <a:lnTo>
                    <a:pt x="1047610" y="240652"/>
                  </a:lnTo>
                  <a:lnTo>
                    <a:pt x="1034796" y="240601"/>
                  </a:lnTo>
                  <a:lnTo>
                    <a:pt x="1026464" y="184810"/>
                  </a:lnTo>
                  <a:lnTo>
                    <a:pt x="1026502" y="133870"/>
                  </a:lnTo>
                  <a:lnTo>
                    <a:pt x="1027811" y="129692"/>
                  </a:lnTo>
                  <a:lnTo>
                    <a:pt x="1036370" y="134721"/>
                  </a:lnTo>
                  <a:lnTo>
                    <a:pt x="1048943" y="141020"/>
                  </a:lnTo>
                  <a:lnTo>
                    <a:pt x="1062050" y="145884"/>
                  </a:lnTo>
                  <a:lnTo>
                    <a:pt x="1075474" y="149847"/>
                  </a:lnTo>
                  <a:lnTo>
                    <a:pt x="1099464" y="156210"/>
                  </a:lnTo>
                  <a:lnTo>
                    <a:pt x="1103998" y="162052"/>
                  </a:lnTo>
                  <a:lnTo>
                    <a:pt x="1103998" y="136677"/>
                  </a:lnTo>
                  <a:lnTo>
                    <a:pt x="1086853" y="133870"/>
                  </a:lnTo>
                  <a:lnTo>
                    <a:pt x="1072667" y="129692"/>
                  </a:lnTo>
                  <a:lnTo>
                    <a:pt x="1062418" y="126669"/>
                  </a:lnTo>
                  <a:lnTo>
                    <a:pt x="1038593" y="116662"/>
                  </a:lnTo>
                  <a:lnTo>
                    <a:pt x="1032192" y="113588"/>
                  </a:lnTo>
                  <a:lnTo>
                    <a:pt x="1026312" y="110451"/>
                  </a:lnTo>
                  <a:lnTo>
                    <a:pt x="1026426" y="101625"/>
                  </a:lnTo>
                  <a:lnTo>
                    <a:pt x="1026579" y="83134"/>
                  </a:lnTo>
                  <a:lnTo>
                    <a:pt x="1026502" y="21031"/>
                  </a:lnTo>
                  <a:lnTo>
                    <a:pt x="1029258" y="17843"/>
                  </a:lnTo>
                  <a:lnTo>
                    <a:pt x="1040993" y="18567"/>
                  </a:lnTo>
                  <a:lnTo>
                    <a:pt x="1045857" y="18580"/>
                  </a:lnTo>
                  <a:lnTo>
                    <a:pt x="1055712" y="17843"/>
                  </a:lnTo>
                  <a:lnTo>
                    <a:pt x="1056398" y="17792"/>
                  </a:lnTo>
                  <a:lnTo>
                    <a:pt x="1064679" y="21132"/>
                  </a:lnTo>
                  <a:lnTo>
                    <a:pt x="1064501" y="17792"/>
                  </a:lnTo>
                  <a:lnTo>
                    <a:pt x="1063764" y="3619"/>
                  </a:lnTo>
                  <a:lnTo>
                    <a:pt x="1063752" y="3416"/>
                  </a:lnTo>
                  <a:lnTo>
                    <a:pt x="1063574" y="0"/>
                  </a:lnTo>
                  <a:lnTo>
                    <a:pt x="1055839" y="3416"/>
                  </a:lnTo>
                  <a:lnTo>
                    <a:pt x="996086" y="3060"/>
                  </a:lnTo>
                  <a:lnTo>
                    <a:pt x="968705" y="3175"/>
                  </a:lnTo>
                  <a:lnTo>
                    <a:pt x="941336" y="3619"/>
                  </a:lnTo>
                  <a:lnTo>
                    <a:pt x="928077" y="1778"/>
                  </a:lnTo>
                  <a:lnTo>
                    <a:pt x="922528" y="3619"/>
                  </a:lnTo>
                  <a:lnTo>
                    <a:pt x="920330" y="11163"/>
                  </a:lnTo>
                  <a:lnTo>
                    <a:pt x="922616" y="17881"/>
                  </a:lnTo>
                  <a:lnTo>
                    <a:pt x="927989" y="19646"/>
                  </a:lnTo>
                  <a:lnTo>
                    <a:pt x="934580" y="18821"/>
                  </a:lnTo>
                  <a:lnTo>
                    <a:pt x="940523" y="17780"/>
                  </a:lnTo>
                  <a:lnTo>
                    <a:pt x="949642" y="18300"/>
                  </a:lnTo>
                  <a:lnTo>
                    <a:pt x="954989" y="21564"/>
                  </a:lnTo>
                  <a:lnTo>
                    <a:pt x="957478" y="27571"/>
                  </a:lnTo>
                  <a:lnTo>
                    <a:pt x="958037" y="36296"/>
                  </a:lnTo>
                  <a:lnTo>
                    <a:pt x="957821" y="64655"/>
                  </a:lnTo>
                  <a:lnTo>
                    <a:pt x="957694" y="213131"/>
                  </a:lnTo>
                  <a:lnTo>
                    <a:pt x="926287" y="238594"/>
                  </a:lnTo>
                  <a:lnTo>
                    <a:pt x="919314" y="236410"/>
                  </a:lnTo>
                  <a:lnTo>
                    <a:pt x="919861" y="256324"/>
                  </a:lnTo>
                  <a:lnTo>
                    <a:pt x="927303" y="253352"/>
                  </a:lnTo>
                  <a:lnTo>
                    <a:pt x="986370" y="253530"/>
                  </a:lnTo>
                  <a:lnTo>
                    <a:pt x="1087348" y="253517"/>
                  </a:lnTo>
                  <a:lnTo>
                    <a:pt x="1120051" y="253517"/>
                  </a:lnTo>
                  <a:lnTo>
                    <a:pt x="1129614" y="253504"/>
                  </a:lnTo>
                  <a:lnTo>
                    <a:pt x="1167790" y="248221"/>
                  </a:lnTo>
                  <a:lnTo>
                    <a:pt x="1171498" y="240906"/>
                  </a:lnTo>
                  <a:lnTo>
                    <a:pt x="1171917" y="240080"/>
                  </a:lnTo>
                  <a:lnTo>
                    <a:pt x="1173175" y="226796"/>
                  </a:lnTo>
                  <a:lnTo>
                    <a:pt x="1173226" y="172148"/>
                  </a:lnTo>
                  <a:close/>
                </a:path>
              </a:pathLst>
            </a:custGeom>
            <a:solidFill>
              <a:srgbClr val="EB3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40991" y="6667134"/>
              <a:ext cx="232383" cy="2467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116855" y="1748421"/>
              <a:ext cx="4561205" cy="5173345"/>
            </a:xfrm>
            <a:custGeom>
              <a:avLst/>
              <a:gdLst/>
              <a:ahLst/>
              <a:cxnLst/>
              <a:rect l="l" t="t" r="r" b="b"/>
              <a:pathLst>
                <a:path w="4561205" h="5173345">
                  <a:moveTo>
                    <a:pt x="1854" y="0"/>
                  </a:moveTo>
                  <a:lnTo>
                    <a:pt x="368" y="1270"/>
                  </a:lnTo>
                  <a:lnTo>
                    <a:pt x="1854" y="1270"/>
                  </a:lnTo>
                  <a:lnTo>
                    <a:pt x="1854" y="0"/>
                  </a:lnTo>
                  <a:close/>
                </a:path>
                <a:path w="4561205" h="5173345">
                  <a:moveTo>
                    <a:pt x="1866" y="520700"/>
                  </a:moveTo>
                  <a:lnTo>
                    <a:pt x="0" y="520700"/>
                  </a:lnTo>
                  <a:lnTo>
                    <a:pt x="1866" y="521970"/>
                  </a:lnTo>
                  <a:lnTo>
                    <a:pt x="1866" y="520700"/>
                  </a:lnTo>
                  <a:close/>
                </a:path>
                <a:path w="4561205" h="5173345">
                  <a:moveTo>
                    <a:pt x="1801571" y="1270"/>
                  </a:moveTo>
                  <a:lnTo>
                    <a:pt x="1708429" y="1270"/>
                  </a:lnTo>
                  <a:lnTo>
                    <a:pt x="1708429" y="256540"/>
                  </a:lnTo>
                  <a:lnTo>
                    <a:pt x="1707527" y="271780"/>
                  </a:lnTo>
                  <a:lnTo>
                    <a:pt x="1693684" y="318770"/>
                  </a:lnTo>
                  <a:lnTo>
                    <a:pt x="1660766" y="353060"/>
                  </a:lnTo>
                  <a:lnTo>
                    <a:pt x="1620824" y="370840"/>
                  </a:lnTo>
                  <a:lnTo>
                    <a:pt x="1575054" y="377190"/>
                  </a:lnTo>
                  <a:lnTo>
                    <a:pt x="1563827" y="377190"/>
                  </a:lnTo>
                  <a:lnTo>
                    <a:pt x="1563687" y="416560"/>
                  </a:lnTo>
                  <a:lnTo>
                    <a:pt x="1563382" y="419100"/>
                  </a:lnTo>
                  <a:lnTo>
                    <a:pt x="1562595" y="420370"/>
                  </a:lnTo>
                  <a:lnTo>
                    <a:pt x="1477772" y="420370"/>
                  </a:lnTo>
                  <a:lnTo>
                    <a:pt x="1476946" y="419100"/>
                  </a:lnTo>
                  <a:lnTo>
                    <a:pt x="1476730" y="416560"/>
                  </a:lnTo>
                  <a:lnTo>
                    <a:pt x="1476667" y="383540"/>
                  </a:lnTo>
                  <a:lnTo>
                    <a:pt x="1476425" y="378460"/>
                  </a:lnTo>
                  <a:lnTo>
                    <a:pt x="1475879" y="378460"/>
                  </a:lnTo>
                  <a:lnTo>
                    <a:pt x="1470533" y="377190"/>
                  </a:lnTo>
                  <a:lnTo>
                    <a:pt x="1464462" y="377190"/>
                  </a:lnTo>
                  <a:lnTo>
                    <a:pt x="1410004" y="367030"/>
                  </a:lnTo>
                  <a:lnTo>
                    <a:pt x="1363294" y="339090"/>
                  </a:lnTo>
                  <a:lnTo>
                    <a:pt x="1339557" y="303530"/>
                  </a:lnTo>
                  <a:lnTo>
                    <a:pt x="1332217" y="265430"/>
                  </a:lnTo>
                  <a:lnTo>
                    <a:pt x="1331963" y="250190"/>
                  </a:lnTo>
                  <a:lnTo>
                    <a:pt x="1332788" y="236220"/>
                  </a:lnTo>
                  <a:lnTo>
                    <a:pt x="1345311" y="193040"/>
                  </a:lnTo>
                  <a:lnTo>
                    <a:pt x="1376997" y="157480"/>
                  </a:lnTo>
                  <a:lnTo>
                    <a:pt x="1421790" y="137160"/>
                  </a:lnTo>
                  <a:lnTo>
                    <a:pt x="1469834" y="130810"/>
                  </a:lnTo>
                  <a:lnTo>
                    <a:pt x="1476565" y="130810"/>
                  </a:lnTo>
                  <a:lnTo>
                    <a:pt x="1476629" y="111760"/>
                  </a:lnTo>
                  <a:lnTo>
                    <a:pt x="1476654" y="104140"/>
                  </a:lnTo>
                  <a:lnTo>
                    <a:pt x="1476679" y="101600"/>
                  </a:lnTo>
                  <a:lnTo>
                    <a:pt x="1476984" y="97790"/>
                  </a:lnTo>
                  <a:lnTo>
                    <a:pt x="1478153" y="97790"/>
                  </a:lnTo>
                  <a:lnTo>
                    <a:pt x="1481086" y="96520"/>
                  </a:lnTo>
                  <a:lnTo>
                    <a:pt x="1559636" y="96520"/>
                  </a:lnTo>
                  <a:lnTo>
                    <a:pt x="1562569" y="97790"/>
                  </a:lnTo>
                  <a:lnTo>
                    <a:pt x="1563395" y="99060"/>
                  </a:lnTo>
                  <a:lnTo>
                    <a:pt x="1563687" y="101600"/>
                  </a:lnTo>
                  <a:lnTo>
                    <a:pt x="1563687" y="121920"/>
                  </a:lnTo>
                  <a:lnTo>
                    <a:pt x="1563801" y="129540"/>
                  </a:lnTo>
                  <a:lnTo>
                    <a:pt x="1564589" y="130810"/>
                  </a:lnTo>
                  <a:lnTo>
                    <a:pt x="1575422" y="130810"/>
                  </a:lnTo>
                  <a:lnTo>
                    <a:pt x="1579460" y="132080"/>
                  </a:lnTo>
                  <a:lnTo>
                    <a:pt x="1623695" y="138430"/>
                  </a:lnTo>
                  <a:lnTo>
                    <a:pt x="1666265" y="158750"/>
                  </a:lnTo>
                  <a:lnTo>
                    <a:pt x="1695437" y="194310"/>
                  </a:lnTo>
                  <a:lnTo>
                    <a:pt x="1707984" y="241300"/>
                  </a:lnTo>
                  <a:lnTo>
                    <a:pt x="1708429" y="256540"/>
                  </a:lnTo>
                  <a:lnTo>
                    <a:pt x="1708429" y="1270"/>
                  </a:lnTo>
                  <a:lnTo>
                    <a:pt x="1310462" y="1270"/>
                  </a:lnTo>
                  <a:lnTo>
                    <a:pt x="1310462" y="330200"/>
                  </a:lnTo>
                  <a:lnTo>
                    <a:pt x="1309255" y="344170"/>
                  </a:lnTo>
                  <a:lnTo>
                    <a:pt x="1294549" y="383540"/>
                  </a:lnTo>
                  <a:lnTo>
                    <a:pt x="1271524" y="402590"/>
                  </a:lnTo>
                  <a:lnTo>
                    <a:pt x="1259713" y="407670"/>
                  </a:lnTo>
                  <a:lnTo>
                    <a:pt x="1247597" y="412750"/>
                  </a:lnTo>
                  <a:lnTo>
                    <a:pt x="1222463" y="417830"/>
                  </a:lnTo>
                  <a:lnTo>
                    <a:pt x="1202829" y="420370"/>
                  </a:lnTo>
                  <a:lnTo>
                    <a:pt x="1058799" y="420370"/>
                  </a:lnTo>
                  <a:lnTo>
                    <a:pt x="1057973" y="419100"/>
                  </a:lnTo>
                  <a:lnTo>
                    <a:pt x="1057770" y="415290"/>
                  </a:lnTo>
                  <a:lnTo>
                    <a:pt x="1057744" y="113030"/>
                  </a:lnTo>
                  <a:lnTo>
                    <a:pt x="1144612" y="113030"/>
                  </a:lnTo>
                  <a:lnTo>
                    <a:pt x="1144663" y="226060"/>
                  </a:lnTo>
                  <a:lnTo>
                    <a:pt x="1144790" y="228600"/>
                  </a:lnTo>
                  <a:lnTo>
                    <a:pt x="1144993" y="231140"/>
                  </a:lnTo>
                  <a:lnTo>
                    <a:pt x="1146136" y="232410"/>
                  </a:lnTo>
                  <a:lnTo>
                    <a:pt x="1201686" y="232410"/>
                  </a:lnTo>
                  <a:lnTo>
                    <a:pt x="1235024" y="236220"/>
                  </a:lnTo>
                  <a:lnTo>
                    <a:pt x="1271130" y="250190"/>
                  </a:lnTo>
                  <a:lnTo>
                    <a:pt x="1302766" y="285750"/>
                  </a:lnTo>
                  <a:lnTo>
                    <a:pt x="1310462" y="330200"/>
                  </a:lnTo>
                  <a:lnTo>
                    <a:pt x="1310462" y="1270"/>
                  </a:lnTo>
                  <a:lnTo>
                    <a:pt x="1006944" y="1270"/>
                  </a:lnTo>
                  <a:lnTo>
                    <a:pt x="1006944" y="420370"/>
                  </a:lnTo>
                  <a:lnTo>
                    <a:pt x="920788" y="420370"/>
                  </a:lnTo>
                  <a:lnTo>
                    <a:pt x="920115" y="419100"/>
                  </a:lnTo>
                  <a:lnTo>
                    <a:pt x="919924" y="415290"/>
                  </a:lnTo>
                  <a:lnTo>
                    <a:pt x="919822" y="191770"/>
                  </a:lnTo>
                  <a:lnTo>
                    <a:pt x="919594" y="187960"/>
                  </a:lnTo>
                  <a:lnTo>
                    <a:pt x="918781" y="187960"/>
                  </a:lnTo>
                  <a:lnTo>
                    <a:pt x="916457" y="186690"/>
                  </a:lnTo>
                  <a:lnTo>
                    <a:pt x="862749" y="186690"/>
                  </a:lnTo>
                  <a:lnTo>
                    <a:pt x="860437" y="187960"/>
                  </a:lnTo>
                  <a:lnTo>
                    <a:pt x="859688" y="187960"/>
                  </a:lnTo>
                  <a:lnTo>
                    <a:pt x="859510" y="191770"/>
                  </a:lnTo>
                  <a:lnTo>
                    <a:pt x="859383" y="313690"/>
                  </a:lnTo>
                  <a:lnTo>
                    <a:pt x="854303" y="358140"/>
                  </a:lnTo>
                  <a:lnTo>
                    <a:pt x="832840" y="397510"/>
                  </a:lnTo>
                  <a:lnTo>
                    <a:pt x="783475" y="421640"/>
                  </a:lnTo>
                  <a:lnTo>
                    <a:pt x="764654" y="424180"/>
                  </a:lnTo>
                  <a:lnTo>
                    <a:pt x="726922" y="424180"/>
                  </a:lnTo>
                  <a:lnTo>
                    <a:pt x="711200" y="351790"/>
                  </a:lnTo>
                  <a:lnTo>
                    <a:pt x="710615" y="349250"/>
                  </a:lnTo>
                  <a:lnTo>
                    <a:pt x="712355" y="346710"/>
                  </a:lnTo>
                  <a:lnTo>
                    <a:pt x="718235" y="346710"/>
                  </a:lnTo>
                  <a:lnTo>
                    <a:pt x="728992" y="349250"/>
                  </a:lnTo>
                  <a:lnTo>
                    <a:pt x="736752" y="349250"/>
                  </a:lnTo>
                  <a:lnTo>
                    <a:pt x="768731" y="325120"/>
                  </a:lnTo>
                  <a:lnTo>
                    <a:pt x="772363" y="285750"/>
                  </a:lnTo>
                  <a:lnTo>
                    <a:pt x="772414" y="113030"/>
                  </a:lnTo>
                  <a:lnTo>
                    <a:pt x="1005662" y="113030"/>
                  </a:lnTo>
                  <a:lnTo>
                    <a:pt x="1006754" y="114300"/>
                  </a:lnTo>
                  <a:lnTo>
                    <a:pt x="1006856" y="116840"/>
                  </a:lnTo>
                  <a:lnTo>
                    <a:pt x="1006944" y="420370"/>
                  </a:lnTo>
                  <a:lnTo>
                    <a:pt x="1006944" y="1270"/>
                  </a:lnTo>
                  <a:lnTo>
                    <a:pt x="701954" y="1270"/>
                  </a:lnTo>
                  <a:lnTo>
                    <a:pt x="701954" y="271780"/>
                  </a:lnTo>
                  <a:lnTo>
                    <a:pt x="698182" y="303530"/>
                  </a:lnTo>
                  <a:lnTo>
                    <a:pt x="671347" y="367030"/>
                  </a:lnTo>
                  <a:lnTo>
                    <a:pt x="619150" y="411480"/>
                  </a:lnTo>
                  <a:lnTo>
                    <a:pt x="572757" y="426720"/>
                  </a:lnTo>
                  <a:lnTo>
                    <a:pt x="548767" y="429260"/>
                  </a:lnTo>
                  <a:lnTo>
                    <a:pt x="520242" y="429260"/>
                  </a:lnTo>
                  <a:lnTo>
                    <a:pt x="487984" y="424180"/>
                  </a:lnTo>
                  <a:lnTo>
                    <a:pt x="480148" y="421640"/>
                  </a:lnTo>
                  <a:lnTo>
                    <a:pt x="472313" y="419100"/>
                  </a:lnTo>
                  <a:lnTo>
                    <a:pt x="415544" y="383540"/>
                  </a:lnTo>
                  <a:lnTo>
                    <a:pt x="380911" y="325120"/>
                  </a:lnTo>
                  <a:lnTo>
                    <a:pt x="370649" y="261620"/>
                  </a:lnTo>
                  <a:lnTo>
                    <a:pt x="374561" y="228600"/>
                  </a:lnTo>
                  <a:lnTo>
                    <a:pt x="401332" y="166370"/>
                  </a:lnTo>
                  <a:lnTo>
                    <a:pt x="451142" y="123190"/>
                  </a:lnTo>
                  <a:lnTo>
                    <a:pt x="480428" y="111760"/>
                  </a:lnTo>
                  <a:lnTo>
                    <a:pt x="483679" y="110490"/>
                  </a:lnTo>
                  <a:lnTo>
                    <a:pt x="505942" y="105410"/>
                  </a:lnTo>
                  <a:lnTo>
                    <a:pt x="517258" y="104140"/>
                  </a:lnTo>
                  <a:lnTo>
                    <a:pt x="554875" y="104140"/>
                  </a:lnTo>
                  <a:lnTo>
                    <a:pt x="619201" y="121920"/>
                  </a:lnTo>
                  <a:lnTo>
                    <a:pt x="650748" y="143510"/>
                  </a:lnTo>
                  <a:lnTo>
                    <a:pt x="675220" y="172720"/>
                  </a:lnTo>
                  <a:lnTo>
                    <a:pt x="692454" y="209550"/>
                  </a:lnTo>
                  <a:lnTo>
                    <a:pt x="701954" y="271780"/>
                  </a:lnTo>
                  <a:lnTo>
                    <a:pt x="701954" y="1270"/>
                  </a:lnTo>
                  <a:lnTo>
                    <a:pt x="349173" y="1270"/>
                  </a:lnTo>
                  <a:lnTo>
                    <a:pt x="349173" y="219710"/>
                  </a:lnTo>
                  <a:lnTo>
                    <a:pt x="347840" y="233680"/>
                  </a:lnTo>
                  <a:lnTo>
                    <a:pt x="334797" y="270510"/>
                  </a:lnTo>
                  <a:lnTo>
                    <a:pt x="300393" y="304800"/>
                  </a:lnTo>
                  <a:lnTo>
                    <a:pt x="249453" y="318770"/>
                  </a:lnTo>
                  <a:lnTo>
                    <a:pt x="193738" y="318770"/>
                  </a:lnTo>
                  <a:lnTo>
                    <a:pt x="193649" y="416560"/>
                  </a:lnTo>
                  <a:lnTo>
                    <a:pt x="193459" y="419100"/>
                  </a:lnTo>
                  <a:lnTo>
                    <a:pt x="192443" y="420370"/>
                  </a:lnTo>
                  <a:lnTo>
                    <a:pt x="106857" y="420370"/>
                  </a:lnTo>
                  <a:lnTo>
                    <a:pt x="106883" y="113030"/>
                  </a:lnTo>
                  <a:lnTo>
                    <a:pt x="117906" y="113030"/>
                  </a:lnTo>
                  <a:lnTo>
                    <a:pt x="174536" y="111760"/>
                  </a:lnTo>
                  <a:lnTo>
                    <a:pt x="202857" y="113030"/>
                  </a:lnTo>
                  <a:lnTo>
                    <a:pt x="252044" y="113030"/>
                  </a:lnTo>
                  <a:lnTo>
                    <a:pt x="262407" y="114300"/>
                  </a:lnTo>
                  <a:lnTo>
                    <a:pt x="300291" y="127000"/>
                  </a:lnTo>
                  <a:lnTo>
                    <a:pt x="337464" y="166370"/>
                  </a:lnTo>
                  <a:lnTo>
                    <a:pt x="348869" y="207010"/>
                  </a:lnTo>
                  <a:lnTo>
                    <a:pt x="349173" y="219710"/>
                  </a:lnTo>
                  <a:lnTo>
                    <a:pt x="349173" y="1270"/>
                  </a:lnTo>
                  <a:lnTo>
                    <a:pt x="1854" y="1270"/>
                  </a:lnTo>
                  <a:lnTo>
                    <a:pt x="1866" y="520700"/>
                  </a:lnTo>
                  <a:lnTo>
                    <a:pt x="1801558" y="520700"/>
                  </a:lnTo>
                  <a:lnTo>
                    <a:pt x="1801558" y="429260"/>
                  </a:lnTo>
                  <a:lnTo>
                    <a:pt x="1801558" y="424180"/>
                  </a:lnTo>
                  <a:lnTo>
                    <a:pt x="1801558" y="421640"/>
                  </a:lnTo>
                  <a:lnTo>
                    <a:pt x="1801571" y="96520"/>
                  </a:lnTo>
                  <a:lnTo>
                    <a:pt x="1801571" y="1270"/>
                  </a:lnTo>
                  <a:close/>
                </a:path>
                <a:path w="4561205" h="5173345">
                  <a:moveTo>
                    <a:pt x="1803082" y="1270"/>
                  </a:moveTo>
                  <a:lnTo>
                    <a:pt x="1801571" y="0"/>
                  </a:lnTo>
                  <a:lnTo>
                    <a:pt x="1801571" y="1270"/>
                  </a:lnTo>
                  <a:lnTo>
                    <a:pt x="1803082" y="1270"/>
                  </a:lnTo>
                  <a:close/>
                </a:path>
                <a:path w="4561205" h="5173345">
                  <a:moveTo>
                    <a:pt x="1803311" y="520700"/>
                  </a:moveTo>
                  <a:lnTo>
                    <a:pt x="1801558" y="520700"/>
                  </a:lnTo>
                  <a:lnTo>
                    <a:pt x="1801558" y="521970"/>
                  </a:lnTo>
                  <a:lnTo>
                    <a:pt x="1803311" y="520700"/>
                  </a:lnTo>
                  <a:close/>
                </a:path>
                <a:path w="4561205" h="5173345">
                  <a:moveTo>
                    <a:pt x="4560621" y="4916005"/>
                  </a:moveTo>
                  <a:lnTo>
                    <a:pt x="4558373" y="4914087"/>
                  </a:lnTo>
                  <a:lnTo>
                    <a:pt x="4554207" y="4912309"/>
                  </a:lnTo>
                  <a:lnTo>
                    <a:pt x="4532274" y="4907419"/>
                  </a:lnTo>
                  <a:lnTo>
                    <a:pt x="4509884" y="4910188"/>
                  </a:lnTo>
                  <a:lnTo>
                    <a:pt x="4474400" y="4936172"/>
                  </a:lnTo>
                  <a:lnTo>
                    <a:pt x="4446117" y="4994110"/>
                  </a:lnTo>
                  <a:lnTo>
                    <a:pt x="4422356" y="5051323"/>
                  </a:lnTo>
                  <a:lnTo>
                    <a:pt x="4375937" y="4940973"/>
                  </a:lnTo>
                  <a:lnTo>
                    <a:pt x="4369600" y="4932489"/>
                  </a:lnTo>
                  <a:lnTo>
                    <a:pt x="4371225" y="4926152"/>
                  </a:lnTo>
                  <a:lnTo>
                    <a:pt x="4374451" y="4921783"/>
                  </a:lnTo>
                  <a:lnTo>
                    <a:pt x="4379785" y="4921047"/>
                  </a:lnTo>
                  <a:lnTo>
                    <a:pt x="4386008" y="4921682"/>
                  </a:lnTo>
                  <a:lnTo>
                    <a:pt x="4391901" y="4921453"/>
                  </a:lnTo>
                  <a:lnTo>
                    <a:pt x="4394492" y="4920780"/>
                  </a:lnTo>
                  <a:lnTo>
                    <a:pt x="4397286" y="4920780"/>
                  </a:lnTo>
                  <a:lnTo>
                    <a:pt x="4397934" y="4912398"/>
                  </a:lnTo>
                  <a:lnTo>
                    <a:pt x="4288587" y="4912347"/>
                  </a:lnTo>
                  <a:lnTo>
                    <a:pt x="4285831" y="4912880"/>
                  </a:lnTo>
                  <a:lnTo>
                    <a:pt x="4285627" y="4919738"/>
                  </a:lnTo>
                  <a:lnTo>
                    <a:pt x="4287913" y="4921643"/>
                  </a:lnTo>
                  <a:lnTo>
                    <a:pt x="4290771" y="4921250"/>
                  </a:lnTo>
                  <a:lnTo>
                    <a:pt x="4298061" y="4921859"/>
                  </a:lnTo>
                  <a:lnTo>
                    <a:pt x="4332846" y="4993195"/>
                  </a:lnTo>
                  <a:lnTo>
                    <a:pt x="4356392" y="5050307"/>
                  </a:lnTo>
                  <a:lnTo>
                    <a:pt x="4362729" y="5064391"/>
                  </a:lnTo>
                  <a:lnTo>
                    <a:pt x="4370870" y="5074844"/>
                  </a:lnTo>
                  <a:lnTo>
                    <a:pt x="4382236" y="5080470"/>
                  </a:lnTo>
                  <a:lnTo>
                    <a:pt x="4398289" y="5080076"/>
                  </a:lnTo>
                  <a:lnTo>
                    <a:pt x="4407243" y="5078273"/>
                  </a:lnTo>
                  <a:lnTo>
                    <a:pt x="4408817" y="5083314"/>
                  </a:lnTo>
                  <a:lnTo>
                    <a:pt x="4403941" y="5102631"/>
                  </a:lnTo>
                  <a:lnTo>
                    <a:pt x="4397222" y="5135664"/>
                  </a:lnTo>
                  <a:lnTo>
                    <a:pt x="4393082" y="5158181"/>
                  </a:lnTo>
                  <a:lnTo>
                    <a:pt x="4394936" y="5169395"/>
                  </a:lnTo>
                  <a:lnTo>
                    <a:pt x="4405706" y="5172951"/>
                  </a:lnTo>
                  <a:lnTo>
                    <a:pt x="4428312" y="5172430"/>
                  </a:lnTo>
                  <a:lnTo>
                    <a:pt x="4440606" y="5171872"/>
                  </a:lnTo>
                  <a:lnTo>
                    <a:pt x="4441876" y="5166411"/>
                  </a:lnTo>
                  <a:lnTo>
                    <a:pt x="4439247" y="5157419"/>
                  </a:lnTo>
                  <a:lnTo>
                    <a:pt x="4435843" y="5142890"/>
                  </a:lnTo>
                  <a:lnTo>
                    <a:pt x="4433913" y="5128247"/>
                  </a:lnTo>
                  <a:lnTo>
                    <a:pt x="4433125" y="5113490"/>
                  </a:lnTo>
                  <a:lnTo>
                    <a:pt x="4433214" y="5098605"/>
                  </a:lnTo>
                  <a:lnTo>
                    <a:pt x="4433684" y="5090642"/>
                  </a:lnTo>
                  <a:lnTo>
                    <a:pt x="4435564" y="5084203"/>
                  </a:lnTo>
                  <a:lnTo>
                    <a:pt x="4440250" y="5080203"/>
                  </a:lnTo>
                  <a:lnTo>
                    <a:pt x="4449153" y="5079555"/>
                  </a:lnTo>
                  <a:lnTo>
                    <a:pt x="4452290" y="5079911"/>
                  </a:lnTo>
                  <a:lnTo>
                    <a:pt x="4455960" y="5079111"/>
                  </a:lnTo>
                  <a:lnTo>
                    <a:pt x="4455960" y="5070272"/>
                  </a:lnTo>
                  <a:lnTo>
                    <a:pt x="4452391" y="5069776"/>
                  </a:lnTo>
                  <a:lnTo>
                    <a:pt x="4436199" y="5071415"/>
                  </a:lnTo>
                  <a:lnTo>
                    <a:pt x="4438294" y="5064417"/>
                  </a:lnTo>
                  <a:lnTo>
                    <a:pt x="4465891" y="4992116"/>
                  </a:lnTo>
                  <a:lnTo>
                    <a:pt x="4490377" y="4954765"/>
                  </a:lnTo>
                  <a:lnTo>
                    <a:pt x="4515917" y="4941100"/>
                  </a:lnTo>
                  <a:lnTo>
                    <a:pt x="4525238" y="4942268"/>
                  </a:lnTo>
                  <a:lnTo>
                    <a:pt x="4538535" y="4945291"/>
                  </a:lnTo>
                  <a:lnTo>
                    <a:pt x="4548060" y="4943424"/>
                  </a:lnTo>
                  <a:lnTo>
                    <a:pt x="4554105" y="4936261"/>
                  </a:lnTo>
                  <a:lnTo>
                    <a:pt x="4557001" y="4922431"/>
                  </a:lnTo>
                  <a:lnTo>
                    <a:pt x="4557992" y="4921555"/>
                  </a:lnTo>
                  <a:lnTo>
                    <a:pt x="4560621" y="4916005"/>
                  </a:lnTo>
                  <a:close/>
                </a:path>
              </a:pathLst>
            </a:custGeom>
            <a:solidFill>
              <a:srgbClr val="EB3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74356" y="1941059"/>
              <a:ext cx="63876" cy="12203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36049" y="1940984"/>
              <a:ext cx="63538" cy="12203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77487" y="1926247"/>
              <a:ext cx="151486" cy="17613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10644" y="1928582"/>
              <a:ext cx="66306" cy="6979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261488" y="2042415"/>
              <a:ext cx="78740" cy="63500"/>
            </a:xfrm>
            <a:custGeom>
              <a:avLst/>
              <a:gdLst/>
              <a:ahLst/>
              <a:cxnLst/>
              <a:rect l="l" t="t" r="r" b="b"/>
              <a:pathLst>
                <a:path w="78739" h="63500">
                  <a:moveTo>
                    <a:pt x="45529" y="0"/>
                  </a:moveTo>
                  <a:lnTo>
                    <a:pt x="6565" y="25"/>
                  </a:lnTo>
                  <a:lnTo>
                    <a:pt x="0" y="31305"/>
                  </a:lnTo>
                  <a:lnTo>
                    <a:pt x="76" y="58851"/>
                  </a:lnTo>
                  <a:lnTo>
                    <a:pt x="393" y="62217"/>
                  </a:lnTo>
                  <a:lnTo>
                    <a:pt x="1181" y="63195"/>
                  </a:lnTo>
                  <a:lnTo>
                    <a:pt x="2667" y="63296"/>
                  </a:lnTo>
                  <a:lnTo>
                    <a:pt x="44919" y="63499"/>
                  </a:lnTo>
                  <a:lnTo>
                    <a:pt x="49949" y="62788"/>
                  </a:lnTo>
                  <a:lnTo>
                    <a:pt x="78574" y="34328"/>
                  </a:lnTo>
                  <a:lnTo>
                    <a:pt x="77497" y="21304"/>
                  </a:lnTo>
                  <a:lnTo>
                    <a:pt x="45529" y="0"/>
                  </a:lnTo>
                  <a:close/>
                </a:path>
              </a:pathLst>
            </a:custGeom>
            <a:solidFill>
              <a:srgbClr val="EB30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935607" y="1749056"/>
              <a:ext cx="2354580" cy="404495"/>
            </a:xfrm>
            <a:custGeom>
              <a:avLst/>
              <a:gdLst/>
              <a:ahLst/>
              <a:cxnLst/>
              <a:rect l="l" t="t" r="r" b="b"/>
              <a:pathLst>
                <a:path w="2354579" h="404494">
                  <a:moveTo>
                    <a:pt x="90271" y="378752"/>
                  </a:moveTo>
                  <a:lnTo>
                    <a:pt x="89166" y="378206"/>
                  </a:lnTo>
                  <a:lnTo>
                    <a:pt x="11925" y="378180"/>
                  </a:lnTo>
                  <a:lnTo>
                    <a:pt x="10426" y="379247"/>
                  </a:lnTo>
                  <a:lnTo>
                    <a:pt x="6311" y="388543"/>
                  </a:lnTo>
                  <a:lnTo>
                    <a:pt x="4533" y="395376"/>
                  </a:lnTo>
                  <a:lnTo>
                    <a:pt x="457" y="401129"/>
                  </a:lnTo>
                  <a:lnTo>
                    <a:pt x="0" y="404380"/>
                  </a:lnTo>
                  <a:lnTo>
                    <a:pt x="2540" y="402907"/>
                  </a:lnTo>
                  <a:lnTo>
                    <a:pt x="80441" y="402971"/>
                  </a:lnTo>
                  <a:lnTo>
                    <a:pt x="82118" y="395795"/>
                  </a:lnTo>
                  <a:lnTo>
                    <a:pt x="85686" y="389369"/>
                  </a:lnTo>
                  <a:lnTo>
                    <a:pt x="90271" y="378752"/>
                  </a:lnTo>
                  <a:close/>
                </a:path>
                <a:path w="2354579" h="404494">
                  <a:moveTo>
                    <a:pt x="109626" y="333070"/>
                  </a:moveTo>
                  <a:lnTo>
                    <a:pt x="109118" y="332308"/>
                  </a:lnTo>
                  <a:lnTo>
                    <a:pt x="31419" y="332320"/>
                  </a:lnTo>
                  <a:lnTo>
                    <a:pt x="30010" y="332955"/>
                  </a:lnTo>
                  <a:lnTo>
                    <a:pt x="24587" y="346405"/>
                  </a:lnTo>
                  <a:lnTo>
                    <a:pt x="20815" y="354622"/>
                  </a:lnTo>
                  <a:lnTo>
                    <a:pt x="21297" y="355473"/>
                  </a:lnTo>
                  <a:lnTo>
                    <a:pt x="60744" y="355384"/>
                  </a:lnTo>
                  <a:lnTo>
                    <a:pt x="98996" y="355447"/>
                  </a:lnTo>
                  <a:lnTo>
                    <a:pt x="100431" y="354799"/>
                  </a:lnTo>
                  <a:lnTo>
                    <a:pt x="105829" y="341337"/>
                  </a:lnTo>
                  <a:lnTo>
                    <a:pt x="109626" y="333070"/>
                  </a:lnTo>
                  <a:close/>
                </a:path>
                <a:path w="2354579" h="404494">
                  <a:moveTo>
                    <a:pt x="398183" y="308521"/>
                  </a:moveTo>
                  <a:lnTo>
                    <a:pt x="396621" y="304927"/>
                  </a:lnTo>
                  <a:lnTo>
                    <a:pt x="373799" y="251447"/>
                  </a:lnTo>
                  <a:lnTo>
                    <a:pt x="308013" y="97256"/>
                  </a:lnTo>
                  <a:lnTo>
                    <a:pt x="294246" y="64960"/>
                  </a:lnTo>
                  <a:lnTo>
                    <a:pt x="294246" y="251333"/>
                  </a:lnTo>
                  <a:lnTo>
                    <a:pt x="145275" y="251447"/>
                  </a:lnTo>
                  <a:lnTo>
                    <a:pt x="144475" y="250888"/>
                  </a:lnTo>
                  <a:lnTo>
                    <a:pt x="177050" y="174713"/>
                  </a:lnTo>
                  <a:lnTo>
                    <a:pt x="209016" y="99479"/>
                  </a:lnTo>
                  <a:lnTo>
                    <a:pt x="210388" y="98361"/>
                  </a:lnTo>
                  <a:lnTo>
                    <a:pt x="218313" y="98818"/>
                  </a:lnTo>
                  <a:lnTo>
                    <a:pt x="220027" y="98361"/>
                  </a:lnTo>
                  <a:lnTo>
                    <a:pt x="224167" y="97256"/>
                  </a:lnTo>
                  <a:lnTo>
                    <a:pt x="232283" y="101473"/>
                  </a:lnTo>
                  <a:lnTo>
                    <a:pt x="232803" y="107911"/>
                  </a:lnTo>
                  <a:lnTo>
                    <a:pt x="294246" y="251333"/>
                  </a:lnTo>
                  <a:lnTo>
                    <a:pt x="294246" y="64960"/>
                  </a:lnTo>
                  <a:lnTo>
                    <a:pt x="267436" y="2044"/>
                  </a:lnTo>
                  <a:lnTo>
                    <a:pt x="266065" y="952"/>
                  </a:lnTo>
                  <a:lnTo>
                    <a:pt x="265861" y="800"/>
                  </a:lnTo>
                  <a:lnTo>
                    <a:pt x="219405" y="952"/>
                  </a:lnTo>
                  <a:lnTo>
                    <a:pt x="172694" y="800"/>
                  </a:lnTo>
                  <a:lnTo>
                    <a:pt x="170840" y="1930"/>
                  </a:lnTo>
                  <a:lnTo>
                    <a:pt x="64820" y="251447"/>
                  </a:lnTo>
                  <a:lnTo>
                    <a:pt x="40157" y="309422"/>
                  </a:lnTo>
                  <a:lnTo>
                    <a:pt x="393433" y="309422"/>
                  </a:lnTo>
                  <a:lnTo>
                    <a:pt x="394665" y="309359"/>
                  </a:lnTo>
                  <a:lnTo>
                    <a:pt x="398005" y="309537"/>
                  </a:lnTo>
                  <a:lnTo>
                    <a:pt x="398043" y="309359"/>
                  </a:lnTo>
                  <a:lnTo>
                    <a:pt x="398183" y="308521"/>
                  </a:lnTo>
                  <a:close/>
                </a:path>
                <a:path w="2354579" h="404494">
                  <a:moveTo>
                    <a:pt x="418058" y="355130"/>
                  </a:moveTo>
                  <a:lnTo>
                    <a:pt x="408190" y="332066"/>
                  </a:lnTo>
                  <a:lnTo>
                    <a:pt x="406730" y="332384"/>
                  </a:lnTo>
                  <a:lnTo>
                    <a:pt x="328879" y="332333"/>
                  </a:lnTo>
                  <a:lnTo>
                    <a:pt x="328231" y="333019"/>
                  </a:lnTo>
                  <a:lnTo>
                    <a:pt x="333984" y="345821"/>
                  </a:lnTo>
                  <a:lnTo>
                    <a:pt x="337096" y="354330"/>
                  </a:lnTo>
                  <a:lnTo>
                    <a:pt x="338734" y="355485"/>
                  </a:lnTo>
                  <a:lnTo>
                    <a:pt x="413410" y="355371"/>
                  </a:lnTo>
                  <a:lnTo>
                    <a:pt x="418058" y="355130"/>
                  </a:lnTo>
                  <a:close/>
                </a:path>
                <a:path w="2354579" h="404494">
                  <a:moveTo>
                    <a:pt x="438086" y="402971"/>
                  </a:moveTo>
                  <a:lnTo>
                    <a:pt x="435648" y="395097"/>
                  </a:lnTo>
                  <a:lnTo>
                    <a:pt x="431749" y="387819"/>
                  </a:lnTo>
                  <a:lnTo>
                    <a:pt x="428040" y="378320"/>
                  </a:lnTo>
                  <a:lnTo>
                    <a:pt x="348488" y="378256"/>
                  </a:lnTo>
                  <a:lnTo>
                    <a:pt x="347599" y="378739"/>
                  </a:lnTo>
                  <a:lnTo>
                    <a:pt x="352056" y="388645"/>
                  </a:lnTo>
                  <a:lnTo>
                    <a:pt x="358101" y="402971"/>
                  </a:lnTo>
                  <a:lnTo>
                    <a:pt x="438086" y="402971"/>
                  </a:lnTo>
                  <a:close/>
                </a:path>
                <a:path w="2354579" h="404494">
                  <a:moveTo>
                    <a:pt x="685685" y="378231"/>
                  </a:moveTo>
                  <a:lnTo>
                    <a:pt x="580351" y="378231"/>
                  </a:lnTo>
                  <a:lnTo>
                    <a:pt x="580504" y="379412"/>
                  </a:lnTo>
                  <a:lnTo>
                    <a:pt x="590715" y="402971"/>
                  </a:lnTo>
                  <a:lnTo>
                    <a:pt x="675297" y="402971"/>
                  </a:lnTo>
                  <a:lnTo>
                    <a:pt x="685507" y="379425"/>
                  </a:lnTo>
                  <a:lnTo>
                    <a:pt x="685685" y="378231"/>
                  </a:lnTo>
                  <a:close/>
                </a:path>
                <a:path w="2354579" h="404494">
                  <a:moveTo>
                    <a:pt x="705421" y="333121"/>
                  </a:moveTo>
                  <a:lnTo>
                    <a:pt x="704557" y="332270"/>
                  </a:lnTo>
                  <a:lnTo>
                    <a:pt x="633476" y="332359"/>
                  </a:lnTo>
                  <a:lnTo>
                    <a:pt x="561428" y="332282"/>
                  </a:lnTo>
                  <a:lnTo>
                    <a:pt x="560705" y="333108"/>
                  </a:lnTo>
                  <a:lnTo>
                    <a:pt x="564705" y="341630"/>
                  </a:lnTo>
                  <a:lnTo>
                    <a:pt x="569925" y="354558"/>
                  </a:lnTo>
                  <a:lnTo>
                    <a:pt x="571093" y="355409"/>
                  </a:lnTo>
                  <a:lnTo>
                    <a:pt x="694931" y="355409"/>
                  </a:lnTo>
                  <a:lnTo>
                    <a:pt x="696112" y="354545"/>
                  </a:lnTo>
                  <a:lnTo>
                    <a:pt x="701179" y="341896"/>
                  </a:lnTo>
                  <a:lnTo>
                    <a:pt x="705421" y="333121"/>
                  </a:lnTo>
                  <a:close/>
                </a:path>
                <a:path w="2354579" h="404494">
                  <a:moveTo>
                    <a:pt x="846366" y="914"/>
                  </a:moveTo>
                  <a:lnTo>
                    <a:pt x="803986" y="939"/>
                  </a:lnTo>
                  <a:lnTo>
                    <a:pt x="763155" y="787"/>
                  </a:lnTo>
                  <a:lnTo>
                    <a:pt x="761428" y="2032"/>
                  </a:lnTo>
                  <a:lnTo>
                    <a:pt x="650278" y="263728"/>
                  </a:lnTo>
                  <a:lnTo>
                    <a:pt x="643724" y="278993"/>
                  </a:lnTo>
                  <a:lnTo>
                    <a:pt x="640664" y="286067"/>
                  </a:lnTo>
                  <a:lnTo>
                    <a:pt x="627849" y="286842"/>
                  </a:lnTo>
                  <a:lnTo>
                    <a:pt x="625551" y="285254"/>
                  </a:lnTo>
                  <a:lnTo>
                    <a:pt x="505040" y="2032"/>
                  </a:lnTo>
                  <a:lnTo>
                    <a:pt x="504939" y="1879"/>
                  </a:lnTo>
                  <a:lnTo>
                    <a:pt x="503275" y="1016"/>
                  </a:lnTo>
                  <a:lnTo>
                    <a:pt x="503123" y="939"/>
                  </a:lnTo>
                  <a:lnTo>
                    <a:pt x="502831" y="787"/>
                  </a:lnTo>
                  <a:lnTo>
                    <a:pt x="463207" y="939"/>
                  </a:lnTo>
                  <a:lnTo>
                    <a:pt x="426123" y="914"/>
                  </a:lnTo>
                  <a:lnTo>
                    <a:pt x="424434" y="1016"/>
                  </a:lnTo>
                  <a:lnTo>
                    <a:pt x="420128" y="711"/>
                  </a:lnTo>
                  <a:lnTo>
                    <a:pt x="420090" y="914"/>
                  </a:lnTo>
                  <a:lnTo>
                    <a:pt x="419989" y="2032"/>
                  </a:lnTo>
                  <a:lnTo>
                    <a:pt x="421284" y="4724"/>
                  </a:lnTo>
                  <a:lnTo>
                    <a:pt x="421614" y="5575"/>
                  </a:lnTo>
                  <a:lnTo>
                    <a:pt x="550227" y="308229"/>
                  </a:lnTo>
                  <a:lnTo>
                    <a:pt x="551929" y="309537"/>
                  </a:lnTo>
                  <a:lnTo>
                    <a:pt x="660069" y="309460"/>
                  </a:lnTo>
                  <a:lnTo>
                    <a:pt x="714095" y="309537"/>
                  </a:lnTo>
                  <a:lnTo>
                    <a:pt x="714260" y="309410"/>
                  </a:lnTo>
                  <a:lnTo>
                    <a:pt x="715797" y="308229"/>
                  </a:lnTo>
                  <a:lnTo>
                    <a:pt x="724331" y="288124"/>
                  </a:lnTo>
                  <a:lnTo>
                    <a:pt x="725246" y="285953"/>
                  </a:lnTo>
                  <a:lnTo>
                    <a:pt x="846353" y="939"/>
                  </a:lnTo>
                  <a:close/>
                </a:path>
                <a:path w="2354579" h="404494">
                  <a:moveTo>
                    <a:pt x="1017841" y="927"/>
                  </a:moveTo>
                  <a:lnTo>
                    <a:pt x="979881" y="952"/>
                  </a:lnTo>
                  <a:lnTo>
                    <a:pt x="1017841" y="952"/>
                  </a:lnTo>
                  <a:close/>
                </a:path>
                <a:path w="2354579" h="404494">
                  <a:moveTo>
                    <a:pt x="1017892" y="2324"/>
                  </a:moveTo>
                  <a:lnTo>
                    <a:pt x="1017841" y="1054"/>
                  </a:lnTo>
                  <a:lnTo>
                    <a:pt x="942898" y="1054"/>
                  </a:lnTo>
                  <a:lnTo>
                    <a:pt x="942898" y="2324"/>
                  </a:lnTo>
                  <a:lnTo>
                    <a:pt x="942784" y="308394"/>
                  </a:lnTo>
                  <a:lnTo>
                    <a:pt x="942784" y="309664"/>
                  </a:lnTo>
                  <a:lnTo>
                    <a:pt x="1017574" y="309664"/>
                  </a:lnTo>
                  <a:lnTo>
                    <a:pt x="1017574" y="308394"/>
                  </a:lnTo>
                  <a:lnTo>
                    <a:pt x="1017892" y="308394"/>
                  </a:lnTo>
                  <a:lnTo>
                    <a:pt x="1017892" y="2324"/>
                  </a:lnTo>
                  <a:close/>
                </a:path>
                <a:path w="2354579" h="404494">
                  <a:moveTo>
                    <a:pt x="1018070" y="354355"/>
                  </a:moveTo>
                  <a:lnTo>
                    <a:pt x="1017663" y="345986"/>
                  </a:lnTo>
                  <a:lnTo>
                    <a:pt x="1017917" y="333527"/>
                  </a:lnTo>
                  <a:lnTo>
                    <a:pt x="1017384" y="332308"/>
                  </a:lnTo>
                  <a:lnTo>
                    <a:pt x="943533" y="332320"/>
                  </a:lnTo>
                  <a:lnTo>
                    <a:pt x="942784" y="333273"/>
                  </a:lnTo>
                  <a:lnTo>
                    <a:pt x="943076" y="346176"/>
                  </a:lnTo>
                  <a:lnTo>
                    <a:pt x="942670" y="354647"/>
                  </a:lnTo>
                  <a:lnTo>
                    <a:pt x="943876" y="355485"/>
                  </a:lnTo>
                  <a:lnTo>
                    <a:pt x="980059" y="355384"/>
                  </a:lnTo>
                  <a:lnTo>
                    <a:pt x="996810" y="355333"/>
                  </a:lnTo>
                  <a:lnTo>
                    <a:pt x="1017104" y="355536"/>
                  </a:lnTo>
                  <a:lnTo>
                    <a:pt x="1018070" y="354355"/>
                  </a:lnTo>
                  <a:close/>
                </a:path>
                <a:path w="2354579" h="404494">
                  <a:moveTo>
                    <a:pt x="1018247" y="402971"/>
                  </a:moveTo>
                  <a:lnTo>
                    <a:pt x="1017333" y="395986"/>
                  </a:lnTo>
                  <a:lnTo>
                    <a:pt x="1017993" y="388975"/>
                  </a:lnTo>
                  <a:lnTo>
                    <a:pt x="1017866" y="379336"/>
                  </a:lnTo>
                  <a:lnTo>
                    <a:pt x="1017219" y="378231"/>
                  </a:lnTo>
                  <a:lnTo>
                    <a:pt x="943597" y="378231"/>
                  </a:lnTo>
                  <a:lnTo>
                    <a:pt x="942784" y="379183"/>
                  </a:lnTo>
                  <a:lnTo>
                    <a:pt x="942987" y="388950"/>
                  </a:lnTo>
                  <a:lnTo>
                    <a:pt x="942860" y="402971"/>
                  </a:lnTo>
                  <a:lnTo>
                    <a:pt x="1018247" y="402971"/>
                  </a:lnTo>
                  <a:close/>
                </a:path>
                <a:path w="2354579" h="404494">
                  <a:moveTo>
                    <a:pt x="1222921" y="228"/>
                  </a:moveTo>
                  <a:lnTo>
                    <a:pt x="1222768" y="0"/>
                  </a:lnTo>
                  <a:lnTo>
                    <a:pt x="1185964" y="228"/>
                  </a:lnTo>
                  <a:lnTo>
                    <a:pt x="1222921" y="228"/>
                  </a:lnTo>
                  <a:close/>
                </a:path>
                <a:path w="2354579" h="404494">
                  <a:moveTo>
                    <a:pt x="1223556" y="1524"/>
                  </a:moveTo>
                  <a:lnTo>
                    <a:pt x="1223365" y="1524"/>
                  </a:lnTo>
                  <a:lnTo>
                    <a:pt x="1223365" y="254"/>
                  </a:lnTo>
                  <a:lnTo>
                    <a:pt x="1148854" y="254"/>
                  </a:lnTo>
                  <a:lnTo>
                    <a:pt x="1148854" y="1524"/>
                  </a:lnTo>
                  <a:lnTo>
                    <a:pt x="1148638" y="1524"/>
                  </a:lnTo>
                  <a:lnTo>
                    <a:pt x="1148638" y="308864"/>
                  </a:lnTo>
                  <a:lnTo>
                    <a:pt x="1149896" y="308864"/>
                  </a:lnTo>
                  <a:lnTo>
                    <a:pt x="1149896" y="310134"/>
                  </a:lnTo>
                  <a:lnTo>
                    <a:pt x="1177239" y="310134"/>
                  </a:lnTo>
                  <a:lnTo>
                    <a:pt x="1177239" y="308864"/>
                  </a:lnTo>
                  <a:lnTo>
                    <a:pt x="1223556" y="308864"/>
                  </a:lnTo>
                  <a:lnTo>
                    <a:pt x="1223556" y="1524"/>
                  </a:lnTo>
                  <a:close/>
                </a:path>
                <a:path w="2354579" h="404494">
                  <a:moveTo>
                    <a:pt x="1224267" y="309410"/>
                  </a:moveTo>
                  <a:lnTo>
                    <a:pt x="1223505" y="309410"/>
                  </a:lnTo>
                  <a:lnTo>
                    <a:pt x="1223505" y="310426"/>
                  </a:lnTo>
                  <a:lnTo>
                    <a:pt x="1224267" y="309410"/>
                  </a:lnTo>
                  <a:close/>
                </a:path>
                <a:path w="2354579" h="404494">
                  <a:moveTo>
                    <a:pt x="1434172" y="385914"/>
                  </a:moveTo>
                  <a:lnTo>
                    <a:pt x="1434134" y="379564"/>
                  </a:lnTo>
                  <a:lnTo>
                    <a:pt x="1434122" y="378383"/>
                  </a:lnTo>
                  <a:lnTo>
                    <a:pt x="1154049" y="378294"/>
                  </a:lnTo>
                  <a:lnTo>
                    <a:pt x="1148765" y="378294"/>
                  </a:lnTo>
                  <a:lnTo>
                    <a:pt x="1148765" y="379564"/>
                  </a:lnTo>
                  <a:lnTo>
                    <a:pt x="1148715" y="385914"/>
                  </a:lnTo>
                  <a:lnTo>
                    <a:pt x="1148778" y="401154"/>
                  </a:lnTo>
                  <a:lnTo>
                    <a:pt x="1148791" y="402132"/>
                  </a:lnTo>
                  <a:lnTo>
                    <a:pt x="1147762" y="402132"/>
                  </a:lnTo>
                  <a:lnTo>
                    <a:pt x="1148803" y="403059"/>
                  </a:lnTo>
                  <a:lnTo>
                    <a:pt x="1148791" y="402424"/>
                  </a:lnTo>
                  <a:lnTo>
                    <a:pt x="1433830" y="402424"/>
                  </a:lnTo>
                  <a:lnTo>
                    <a:pt x="1433830" y="401154"/>
                  </a:lnTo>
                  <a:lnTo>
                    <a:pt x="1434172" y="401154"/>
                  </a:lnTo>
                  <a:lnTo>
                    <a:pt x="1434172" y="385914"/>
                  </a:lnTo>
                  <a:close/>
                </a:path>
                <a:path w="2354579" h="404494">
                  <a:moveTo>
                    <a:pt x="1434325" y="332536"/>
                  </a:moveTo>
                  <a:lnTo>
                    <a:pt x="1148613" y="332536"/>
                  </a:lnTo>
                  <a:lnTo>
                    <a:pt x="1148613" y="333806"/>
                  </a:lnTo>
                  <a:lnTo>
                    <a:pt x="1148765" y="333806"/>
                  </a:lnTo>
                  <a:lnTo>
                    <a:pt x="1148765" y="342696"/>
                  </a:lnTo>
                  <a:lnTo>
                    <a:pt x="1148943" y="342696"/>
                  </a:lnTo>
                  <a:lnTo>
                    <a:pt x="1148943" y="345236"/>
                  </a:lnTo>
                  <a:lnTo>
                    <a:pt x="1148651" y="345236"/>
                  </a:lnTo>
                  <a:lnTo>
                    <a:pt x="1148651" y="354126"/>
                  </a:lnTo>
                  <a:lnTo>
                    <a:pt x="1148778" y="354126"/>
                  </a:lnTo>
                  <a:lnTo>
                    <a:pt x="1148778" y="355396"/>
                  </a:lnTo>
                  <a:lnTo>
                    <a:pt x="1434134" y="355396"/>
                  </a:lnTo>
                  <a:lnTo>
                    <a:pt x="1434134" y="354126"/>
                  </a:lnTo>
                  <a:lnTo>
                    <a:pt x="1434122" y="345236"/>
                  </a:lnTo>
                  <a:lnTo>
                    <a:pt x="1433868" y="345236"/>
                  </a:lnTo>
                  <a:lnTo>
                    <a:pt x="1433868" y="342696"/>
                  </a:lnTo>
                  <a:lnTo>
                    <a:pt x="1434185" y="342696"/>
                  </a:lnTo>
                  <a:lnTo>
                    <a:pt x="1434185" y="333806"/>
                  </a:lnTo>
                  <a:lnTo>
                    <a:pt x="1434325" y="333806"/>
                  </a:lnTo>
                  <a:lnTo>
                    <a:pt x="1434325" y="332536"/>
                  </a:lnTo>
                  <a:close/>
                </a:path>
                <a:path w="2354579" h="404494">
                  <a:moveTo>
                    <a:pt x="1780844" y="378714"/>
                  </a:moveTo>
                  <a:lnTo>
                    <a:pt x="1589951" y="378714"/>
                  </a:lnTo>
                  <a:lnTo>
                    <a:pt x="1603044" y="385152"/>
                  </a:lnTo>
                  <a:lnTo>
                    <a:pt x="1642605" y="398386"/>
                  </a:lnTo>
                  <a:lnTo>
                    <a:pt x="1663255" y="401701"/>
                  </a:lnTo>
                  <a:lnTo>
                    <a:pt x="1670113" y="402971"/>
                  </a:lnTo>
                  <a:lnTo>
                    <a:pt x="1702295" y="402971"/>
                  </a:lnTo>
                  <a:lnTo>
                    <a:pt x="1703412" y="401904"/>
                  </a:lnTo>
                  <a:lnTo>
                    <a:pt x="1704873" y="402183"/>
                  </a:lnTo>
                  <a:lnTo>
                    <a:pt x="1724888" y="399300"/>
                  </a:lnTo>
                  <a:lnTo>
                    <a:pt x="1743075" y="394868"/>
                  </a:lnTo>
                  <a:lnTo>
                    <a:pt x="1760753" y="388734"/>
                  </a:lnTo>
                  <a:lnTo>
                    <a:pt x="1779016" y="380339"/>
                  </a:lnTo>
                  <a:lnTo>
                    <a:pt x="1780705" y="380288"/>
                  </a:lnTo>
                  <a:lnTo>
                    <a:pt x="1780844" y="378714"/>
                  </a:lnTo>
                  <a:close/>
                </a:path>
                <a:path w="2354579" h="404494">
                  <a:moveTo>
                    <a:pt x="1838985" y="332689"/>
                  </a:moveTo>
                  <a:lnTo>
                    <a:pt x="1533017" y="332689"/>
                  </a:lnTo>
                  <a:lnTo>
                    <a:pt x="1538363" y="338683"/>
                  </a:lnTo>
                  <a:lnTo>
                    <a:pt x="1543761" y="344284"/>
                  </a:lnTo>
                  <a:lnTo>
                    <a:pt x="1549260" y="349554"/>
                  </a:lnTo>
                  <a:lnTo>
                    <a:pt x="1556131" y="355561"/>
                  </a:lnTo>
                  <a:lnTo>
                    <a:pt x="1557528" y="355358"/>
                  </a:lnTo>
                  <a:lnTo>
                    <a:pt x="1816341" y="355396"/>
                  </a:lnTo>
                  <a:lnTo>
                    <a:pt x="1828558" y="344055"/>
                  </a:lnTo>
                  <a:lnTo>
                    <a:pt x="1833816" y="338594"/>
                  </a:lnTo>
                  <a:lnTo>
                    <a:pt x="1838985" y="332689"/>
                  </a:lnTo>
                  <a:close/>
                </a:path>
                <a:path w="2354579" h="404494">
                  <a:moveTo>
                    <a:pt x="1887677" y="201218"/>
                  </a:moveTo>
                  <a:lnTo>
                    <a:pt x="1869490" y="118783"/>
                  </a:lnTo>
                  <a:lnTo>
                    <a:pt x="1845957" y="79438"/>
                  </a:lnTo>
                  <a:lnTo>
                    <a:pt x="1814690" y="47053"/>
                  </a:lnTo>
                  <a:lnTo>
                    <a:pt x="1777174" y="22529"/>
                  </a:lnTo>
                  <a:lnTo>
                    <a:pt x="1734858" y="6845"/>
                  </a:lnTo>
                  <a:lnTo>
                    <a:pt x="1689239" y="927"/>
                  </a:lnTo>
                  <a:lnTo>
                    <a:pt x="1641754" y="5727"/>
                  </a:lnTo>
                  <a:lnTo>
                    <a:pt x="1599882" y="19888"/>
                  </a:lnTo>
                  <a:lnTo>
                    <a:pt x="1563573" y="42011"/>
                  </a:lnTo>
                  <a:lnTo>
                    <a:pt x="1533398" y="70751"/>
                  </a:lnTo>
                  <a:lnTo>
                    <a:pt x="1509928" y="104749"/>
                  </a:lnTo>
                  <a:lnTo>
                    <a:pt x="1493761" y="142633"/>
                  </a:lnTo>
                  <a:lnTo>
                    <a:pt x="1485455" y="183057"/>
                  </a:lnTo>
                  <a:lnTo>
                    <a:pt x="1485595" y="224663"/>
                  </a:lnTo>
                  <a:lnTo>
                    <a:pt x="1494777" y="266077"/>
                  </a:lnTo>
                  <a:lnTo>
                    <a:pt x="1513560" y="305968"/>
                  </a:lnTo>
                  <a:lnTo>
                    <a:pt x="1515122" y="308495"/>
                  </a:lnTo>
                  <a:lnTo>
                    <a:pt x="1516722" y="309499"/>
                  </a:lnTo>
                  <a:lnTo>
                    <a:pt x="1606283" y="309397"/>
                  </a:lnTo>
                  <a:lnTo>
                    <a:pt x="1607680" y="310083"/>
                  </a:lnTo>
                  <a:lnTo>
                    <a:pt x="1608442" y="308597"/>
                  </a:lnTo>
                  <a:lnTo>
                    <a:pt x="1575460" y="275399"/>
                  </a:lnTo>
                  <a:lnTo>
                    <a:pt x="1557172" y="235178"/>
                  </a:lnTo>
                  <a:lnTo>
                    <a:pt x="1553337" y="191897"/>
                  </a:lnTo>
                  <a:lnTo>
                    <a:pt x="1563738" y="149491"/>
                  </a:lnTo>
                  <a:lnTo>
                    <a:pt x="1588135" y="111887"/>
                  </a:lnTo>
                  <a:lnTo>
                    <a:pt x="1622463" y="85178"/>
                  </a:lnTo>
                  <a:lnTo>
                    <a:pt x="1662087" y="71297"/>
                  </a:lnTo>
                  <a:lnTo>
                    <a:pt x="1703705" y="70294"/>
                  </a:lnTo>
                  <a:lnTo>
                    <a:pt x="1743951" y="82283"/>
                  </a:lnTo>
                  <a:lnTo>
                    <a:pt x="1779536" y="107327"/>
                  </a:lnTo>
                  <a:lnTo>
                    <a:pt x="1806968" y="146240"/>
                  </a:lnTo>
                  <a:lnTo>
                    <a:pt x="1818690" y="190360"/>
                  </a:lnTo>
                  <a:lnTo>
                    <a:pt x="1815058" y="235204"/>
                  </a:lnTo>
                  <a:lnTo>
                    <a:pt x="1796415" y="276288"/>
                  </a:lnTo>
                  <a:lnTo>
                    <a:pt x="1763102" y="309130"/>
                  </a:lnTo>
                  <a:lnTo>
                    <a:pt x="1764538" y="309295"/>
                  </a:lnTo>
                  <a:lnTo>
                    <a:pt x="1856092" y="309511"/>
                  </a:lnTo>
                  <a:lnTo>
                    <a:pt x="1874964" y="272110"/>
                  </a:lnTo>
                  <a:lnTo>
                    <a:pt x="1884680" y="237236"/>
                  </a:lnTo>
                  <a:lnTo>
                    <a:pt x="1887677" y="201218"/>
                  </a:lnTo>
                  <a:close/>
                </a:path>
                <a:path w="2354579" h="404494">
                  <a:moveTo>
                    <a:pt x="2070747" y="401142"/>
                  </a:moveTo>
                  <a:lnTo>
                    <a:pt x="2070366" y="392468"/>
                  </a:lnTo>
                  <a:lnTo>
                    <a:pt x="2070608" y="379374"/>
                  </a:lnTo>
                  <a:lnTo>
                    <a:pt x="2069998" y="378231"/>
                  </a:lnTo>
                  <a:lnTo>
                    <a:pt x="1996909" y="378244"/>
                  </a:lnTo>
                  <a:lnTo>
                    <a:pt x="1996147" y="379183"/>
                  </a:lnTo>
                  <a:lnTo>
                    <a:pt x="1996427" y="392480"/>
                  </a:lnTo>
                  <a:lnTo>
                    <a:pt x="1995932" y="401574"/>
                  </a:lnTo>
                  <a:lnTo>
                    <a:pt x="1997392" y="402272"/>
                  </a:lnTo>
                  <a:lnTo>
                    <a:pt x="2033219" y="402158"/>
                  </a:lnTo>
                  <a:lnTo>
                    <a:pt x="2049741" y="402107"/>
                  </a:lnTo>
                  <a:lnTo>
                    <a:pt x="2069782" y="402310"/>
                  </a:lnTo>
                  <a:lnTo>
                    <a:pt x="2070747" y="401142"/>
                  </a:lnTo>
                  <a:close/>
                </a:path>
                <a:path w="2354579" h="404494">
                  <a:moveTo>
                    <a:pt x="2070823" y="332930"/>
                  </a:moveTo>
                  <a:lnTo>
                    <a:pt x="2069376" y="332232"/>
                  </a:lnTo>
                  <a:lnTo>
                    <a:pt x="2033498" y="332359"/>
                  </a:lnTo>
                  <a:lnTo>
                    <a:pt x="1997329" y="332282"/>
                  </a:lnTo>
                  <a:lnTo>
                    <a:pt x="1996059" y="332892"/>
                  </a:lnTo>
                  <a:lnTo>
                    <a:pt x="1996351" y="341172"/>
                  </a:lnTo>
                  <a:lnTo>
                    <a:pt x="1996351" y="346532"/>
                  </a:lnTo>
                  <a:lnTo>
                    <a:pt x="1996059" y="354825"/>
                  </a:lnTo>
                  <a:lnTo>
                    <a:pt x="1997316" y="355422"/>
                  </a:lnTo>
                  <a:lnTo>
                    <a:pt x="2069884" y="355460"/>
                  </a:lnTo>
                  <a:lnTo>
                    <a:pt x="2070722" y="354253"/>
                  </a:lnTo>
                  <a:lnTo>
                    <a:pt x="2070328" y="341401"/>
                  </a:lnTo>
                  <a:lnTo>
                    <a:pt x="2070823" y="332930"/>
                  </a:lnTo>
                  <a:close/>
                </a:path>
                <a:path w="2354579" h="404494">
                  <a:moveTo>
                    <a:pt x="2354224" y="308698"/>
                  </a:moveTo>
                  <a:lnTo>
                    <a:pt x="2354110" y="250494"/>
                  </a:lnTo>
                  <a:lnTo>
                    <a:pt x="2354110" y="250164"/>
                  </a:lnTo>
                  <a:lnTo>
                    <a:pt x="2354211" y="1727"/>
                  </a:lnTo>
                  <a:lnTo>
                    <a:pt x="2353284" y="952"/>
                  </a:lnTo>
                  <a:lnTo>
                    <a:pt x="2353094" y="787"/>
                  </a:lnTo>
                  <a:lnTo>
                    <a:pt x="2317407" y="952"/>
                  </a:lnTo>
                  <a:lnTo>
                    <a:pt x="2279815" y="914"/>
                  </a:lnTo>
                  <a:lnTo>
                    <a:pt x="2279916" y="248615"/>
                  </a:lnTo>
                  <a:lnTo>
                    <a:pt x="2278824" y="250164"/>
                  </a:lnTo>
                  <a:lnTo>
                    <a:pt x="2273592" y="249364"/>
                  </a:lnTo>
                  <a:lnTo>
                    <a:pt x="2272322" y="249351"/>
                  </a:lnTo>
                  <a:lnTo>
                    <a:pt x="2265095" y="250494"/>
                  </a:lnTo>
                  <a:lnTo>
                    <a:pt x="2261197" y="248246"/>
                  </a:lnTo>
                  <a:lnTo>
                    <a:pt x="2187562" y="152615"/>
                  </a:lnTo>
                  <a:lnTo>
                    <a:pt x="2071192" y="1803"/>
                  </a:lnTo>
                  <a:lnTo>
                    <a:pt x="2069426" y="952"/>
                  </a:lnTo>
                  <a:lnTo>
                    <a:pt x="2069172" y="825"/>
                  </a:lnTo>
                  <a:lnTo>
                    <a:pt x="2033295" y="952"/>
                  </a:lnTo>
                  <a:lnTo>
                    <a:pt x="1997405" y="838"/>
                  </a:lnTo>
                  <a:lnTo>
                    <a:pt x="1996122" y="1498"/>
                  </a:lnTo>
                  <a:lnTo>
                    <a:pt x="1996173" y="308698"/>
                  </a:lnTo>
                  <a:lnTo>
                    <a:pt x="1997227" y="309511"/>
                  </a:lnTo>
                  <a:lnTo>
                    <a:pt x="2041156" y="309422"/>
                  </a:lnTo>
                  <a:lnTo>
                    <a:pt x="2069846" y="309626"/>
                  </a:lnTo>
                  <a:lnTo>
                    <a:pt x="2069985" y="309359"/>
                  </a:lnTo>
                  <a:lnTo>
                    <a:pt x="2070646" y="308025"/>
                  </a:lnTo>
                  <a:lnTo>
                    <a:pt x="2070544" y="153035"/>
                  </a:lnTo>
                  <a:lnTo>
                    <a:pt x="2078266" y="152831"/>
                  </a:lnTo>
                  <a:lnTo>
                    <a:pt x="2086470" y="152615"/>
                  </a:lnTo>
                  <a:lnTo>
                    <a:pt x="2089061" y="154038"/>
                  </a:lnTo>
                  <a:lnTo>
                    <a:pt x="2205761" y="305981"/>
                  </a:lnTo>
                  <a:lnTo>
                    <a:pt x="2207755" y="308610"/>
                  </a:lnTo>
                  <a:lnTo>
                    <a:pt x="2209800" y="309499"/>
                  </a:lnTo>
                  <a:lnTo>
                    <a:pt x="2301303" y="309448"/>
                  </a:lnTo>
                  <a:lnTo>
                    <a:pt x="2353018" y="309524"/>
                  </a:lnTo>
                  <a:lnTo>
                    <a:pt x="2353195" y="309410"/>
                  </a:lnTo>
                  <a:lnTo>
                    <a:pt x="2354224" y="308698"/>
                  </a:lnTo>
                  <a:close/>
                </a:path>
                <a:path w="2354579" h="404494">
                  <a:moveTo>
                    <a:pt x="2354427" y="379196"/>
                  </a:moveTo>
                  <a:lnTo>
                    <a:pt x="2353233" y="378180"/>
                  </a:lnTo>
                  <a:lnTo>
                    <a:pt x="2265324" y="378307"/>
                  </a:lnTo>
                  <a:lnTo>
                    <a:pt x="2263940" y="377926"/>
                  </a:lnTo>
                  <a:lnTo>
                    <a:pt x="2262086" y="379082"/>
                  </a:lnTo>
                  <a:lnTo>
                    <a:pt x="2279548" y="401828"/>
                  </a:lnTo>
                  <a:lnTo>
                    <a:pt x="2280831" y="402170"/>
                  </a:lnTo>
                  <a:lnTo>
                    <a:pt x="2353792" y="402221"/>
                  </a:lnTo>
                  <a:lnTo>
                    <a:pt x="2354199" y="400989"/>
                  </a:lnTo>
                  <a:lnTo>
                    <a:pt x="2353856" y="388200"/>
                  </a:lnTo>
                  <a:lnTo>
                    <a:pt x="2354427" y="379196"/>
                  </a:lnTo>
                  <a:close/>
                </a:path>
                <a:path w="2354579" h="404494">
                  <a:moveTo>
                    <a:pt x="2354465" y="332943"/>
                  </a:moveTo>
                  <a:lnTo>
                    <a:pt x="2352979" y="332282"/>
                  </a:lnTo>
                  <a:lnTo>
                    <a:pt x="2226170" y="332359"/>
                  </a:lnTo>
                  <a:lnTo>
                    <a:pt x="2243848" y="355358"/>
                  </a:lnTo>
                  <a:lnTo>
                    <a:pt x="2353729" y="355422"/>
                  </a:lnTo>
                  <a:lnTo>
                    <a:pt x="2354211" y="354266"/>
                  </a:lnTo>
                  <a:lnTo>
                    <a:pt x="2353843" y="341769"/>
                  </a:lnTo>
                  <a:lnTo>
                    <a:pt x="2354465" y="33294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221808" y="2492070"/>
              <a:ext cx="1671320" cy="457834"/>
            </a:xfrm>
            <a:custGeom>
              <a:avLst/>
              <a:gdLst/>
              <a:ahLst/>
              <a:cxnLst/>
              <a:rect l="l" t="t" r="r" b="b"/>
              <a:pathLst>
                <a:path w="1671320" h="457835">
                  <a:moveTo>
                    <a:pt x="317842" y="68453"/>
                  </a:moveTo>
                  <a:lnTo>
                    <a:pt x="282206" y="35636"/>
                  </a:lnTo>
                  <a:lnTo>
                    <a:pt x="220040" y="8559"/>
                  </a:lnTo>
                  <a:lnTo>
                    <a:pt x="182613" y="1600"/>
                  </a:lnTo>
                  <a:lnTo>
                    <a:pt x="178968" y="2413"/>
                  </a:lnTo>
                  <a:lnTo>
                    <a:pt x="176060" y="0"/>
                  </a:lnTo>
                  <a:lnTo>
                    <a:pt x="141338" y="0"/>
                  </a:lnTo>
                  <a:lnTo>
                    <a:pt x="140322" y="2374"/>
                  </a:lnTo>
                  <a:lnTo>
                    <a:pt x="138125" y="1244"/>
                  </a:lnTo>
                  <a:lnTo>
                    <a:pt x="67652" y="18948"/>
                  </a:lnTo>
                  <a:lnTo>
                    <a:pt x="7289" y="56400"/>
                  </a:lnTo>
                  <a:lnTo>
                    <a:pt x="0" y="68491"/>
                  </a:lnTo>
                  <a:lnTo>
                    <a:pt x="1447" y="74701"/>
                  </a:lnTo>
                  <a:lnTo>
                    <a:pt x="6273" y="81102"/>
                  </a:lnTo>
                  <a:lnTo>
                    <a:pt x="146773" y="221488"/>
                  </a:lnTo>
                  <a:lnTo>
                    <a:pt x="152920" y="226225"/>
                  </a:lnTo>
                  <a:lnTo>
                    <a:pt x="158864" y="227812"/>
                  </a:lnTo>
                  <a:lnTo>
                    <a:pt x="164795" y="226288"/>
                  </a:lnTo>
                  <a:lnTo>
                    <a:pt x="170891" y="221640"/>
                  </a:lnTo>
                  <a:lnTo>
                    <a:pt x="311391" y="81229"/>
                  </a:lnTo>
                  <a:lnTo>
                    <a:pt x="316369" y="74701"/>
                  </a:lnTo>
                  <a:lnTo>
                    <a:pt x="317842" y="68453"/>
                  </a:lnTo>
                  <a:close/>
                </a:path>
                <a:path w="1671320" h="457835">
                  <a:moveTo>
                    <a:pt x="833386" y="52590"/>
                  </a:moveTo>
                  <a:lnTo>
                    <a:pt x="832434" y="44069"/>
                  </a:lnTo>
                  <a:lnTo>
                    <a:pt x="829348" y="38442"/>
                  </a:lnTo>
                  <a:lnTo>
                    <a:pt x="823747" y="35344"/>
                  </a:lnTo>
                  <a:lnTo>
                    <a:pt x="815263" y="34378"/>
                  </a:lnTo>
                  <a:lnTo>
                    <a:pt x="652335" y="34378"/>
                  </a:lnTo>
                  <a:lnTo>
                    <a:pt x="476034" y="34391"/>
                  </a:lnTo>
                  <a:lnTo>
                    <a:pt x="471068" y="39408"/>
                  </a:lnTo>
                  <a:lnTo>
                    <a:pt x="471081" y="130251"/>
                  </a:lnTo>
                  <a:lnTo>
                    <a:pt x="476250" y="135407"/>
                  </a:lnTo>
                  <a:lnTo>
                    <a:pt x="589495" y="135216"/>
                  </a:lnTo>
                  <a:lnTo>
                    <a:pt x="590854" y="136601"/>
                  </a:lnTo>
                  <a:lnTo>
                    <a:pt x="590689" y="432562"/>
                  </a:lnTo>
                  <a:lnTo>
                    <a:pt x="608990" y="450697"/>
                  </a:lnTo>
                  <a:lnTo>
                    <a:pt x="692416" y="450697"/>
                  </a:lnTo>
                  <a:lnTo>
                    <a:pt x="701268" y="449732"/>
                  </a:lnTo>
                  <a:lnTo>
                    <a:pt x="707059" y="446557"/>
                  </a:lnTo>
                  <a:lnTo>
                    <a:pt x="710222" y="440753"/>
                  </a:lnTo>
                  <a:lnTo>
                    <a:pt x="711187" y="431888"/>
                  </a:lnTo>
                  <a:lnTo>
                    <a:pt x="711022" y="136271"/>
                  </a:lnTo>
                  <a:lnTo>
                    <a:pt x="712711" y="135255"/>
                  </a:lnTo>
                  <a:lnTo>
                    <a:pt x="828040" y="135407"/>
                  </a:lnTo>
                  <a:lnTo>
                    <a:pt x="833374" y="130035"/>
                  </a:lnTo>
                  <a:lnTo>
                    <a:pt x="833386" y="52590"/>
                  </a:lnTo>
                  <a:close/>
                </a:path>
                <a:path w="1671320" h="457835">
                  <a:moveTo>
                    <a:pt x="1264894" y="38989"/>
                  </a:moveTo>
                  <a:lnTo>
                    <a:pt x="1260233" y="34391"/>
                  </a:lnTo>
                  <a:lnTo>
                    <a:pt x="1084021" y="34378"/>
                  </a:lnTo>
                  <a:lnTo>
                    <a:pt x="907605" y="34391"/>
                  </a:lnTo>
                  <a:lnTo>
                    <a:pt x="902779" y="39116"/>
                  </a:lnTo>
                  <a:lnTo>
                    <a:pt x="902779" y="130314"/>
                  </a:lnTo>
                  <a:lnTo>
                    <a:pt x="907834" y="135407"/>
                  </a:lnTo>
                  <a:lnTo>
                    <a:pt x="1021626" y="135216"/>
                  </a:lnTo>
                  <a:lnTo>
                    <a:pt x="1022642" y="136867"/>
                  </a:lnTo>
                  <a:lnTo>
                    <a:pt x="1022502" y="432435"/>
                  </a:lnTo>
                  <a:lnTo>
                    <a:pt x="1040536" y="450697"/>
                  </a:lnTo>
                  <a:lnTo>
                    <a:pt x="1124521" y="450697"/>
                  </a:lnTo>
                  <a:lnTo>
                    <a:pt x="1132979" y="449732"/>
                  </a:lnTo>
                  <a:lnTo>
                    <a:pt x="1138605" y="446608"/>
                  </a:lnTo>
                  <a:lnTo>
                    <a:pt x="1141730" y="440994"/>
                  </a:lnTo>
                  <a:lnTo>
                    <a:pt x="1142695" y="432523"/>
                  </a:lnTo>
                  <a:lnTo>
                    <a:pt x="1142555" y="136334"/>
                  </a:lnTo>
                  <a:lnTo>
                    <a:pt x="1144117" y="135280"/>
                  </a:lnTo>
                  <a:lnTo>
                    <a:pt x="1259535" y="135407"/>
                  </a:lnTo>
                  <a:lnTo>
                    <a:pt x="1264869" y="130060"/>
                  </a:lnTo>
                  <a:lnTo>
                    <a:pt x="1264894" y="38989"/>
                  </a:lnTo>
                  <a:close/>
                </a:path>
                <a:path w="1671320" h="457835">
                  <a:moveTo>
                    <a:pt x="1671218" y="86156"/>
                  </a:moveTo>
                  <a:lnTo>
                    <a:pt x="1621028" y="48641"/>
                  </a:lnTo>
                  <a:lnTo>
                    <a:pt x="1581238" y="33134"/>
                  </a:lnTo>
                  <a:lnTo>
                    <a:pt x="1539138" y="26162"/>
                  </a:lnTo>
                  <a:lnTo>
                    <a:pt x="1494751" y="27863"/>
                  </a:lnTo>
                  <a:lnTo>
                    <a:pt x="1451254" y="38328"/>
                  </a:lnTo>
                  <a:lnTo>
                    <a:pt x="1412074" y="56883"/>
                  </a:lnTo>
                  <a:lnTo>
                    <a:pt x="1377962" y="82448"/>
                  </a:lnTo>
                  <a:lnTo>
                    <a:pt x="1349717" y="113957"/>
                  </a:lnTo>
                  <a:lnTo>
                    <a:pt x="1328102" y="150355"/>
                  </a:lnTo>
                  <a:lnTo>
                    <a:pt x="1313891" y="190550"/>
                  </a:lnTo>
                  <a:lnTo>
                    <a:pt x="1307871" y="233502"/>
                  </a:lnTo>
                  <a:lnTo>
                    <a:pt x="1310830" y="278130"/>
                  </a:lnTo>
                  <a:lnTo>
                    <a:pt x="1322565" y="320573"/>
                  </a:lnTo>
                  <a:lnTo>
                    <a:pt x="1341907" y="358457"/>
                  </a:lnTo>
                  <a:lnTo>
                    <a:pt x="1367751" y="391147"/>
                  </a:lnTo>
                  <a:lnTo>
                    <a:pt x="1399070" y="418033"/>
                  </a:lnTo>
                  <a:lnTo>
                    <a:pt x="1434769" y="438518"/>
                  </a:lnTo>
                  <a:lnTo>
                    <a:pt x="1473796" y="451954"/>
                  </a:lnTo>
                  <a:lnTo>
                    <a:pt x="1515084" y="457758"/>
                  </a:lnTo>
                  <a:lnTo>
                    <a:pt x="1557553" y="455307"/>
                  </a:lnTo>
                  <a:lnTo>
                    <a:pt x="1600161" y="443979"/>
                  </a:lnTo>
                  <a:lnTo>
                    <a:pt x="1638490" y="425615"/>
                  </a:lnTo>
                  <a:lnTo>
                    <a:pt x="1671218" y="398310"/>
                  </a:lnTo>
                  <a:lnTo>
                    <a:pt x="1671218" y="391604"/>
                  </a:lnTo>
                  <a:lnTo>
                    <a:pt x="1608848" y="326491"/>
                  </a:lnTo>
                  <a:lnTo>
                    <a:pt x="1584909" y="324612"/>
                  </a:lnTo>
                  <a:lnTo>
                    <a:pt x="1544040" y="342633"/>
                  </a:lnTo>
                  <a:lnTo>
                    <a:pt x="1502029" y="342163"/>
                  </a:lnTo>
                  <a:lnTo>
                    <a:pt x="1464157" y="325462"/>
                  </a:lnTo>
                  <a:lnTo>
                    <a:pt x="1435709" y="294817"/>
                  </a:lnTo>
                  <a:lnTo>
                    <a:pt x="1421968" y="252526"/>
                  </a:lnTo>
                  <a:lnTo>
                    <a:pt x="1422806" y="221945"/>
                  </a:lnTo>
                  <a:lnTo>
                    <a:pt x="1448142" y="171983"/>
                  </a:lnTo>
                  <a:lnTo>
                    <a:pt x="1500555" y="141503"/>
                  </a:lnTo>
                  <a:lnTo>
                    <a:pt x="1528610" y="138557"/>
                  </a:lnTo>
                  <a:lnTo>
                    <a:pt x="1556410" y="144221"/>
                  </a:lnTo>
                  <a:lnTo>
                    <a:pt x="1583753" y="158191"/>
                  </a:lnTo>
                  <a:lnTo>
                    <a:pt x="1591411" y="162598"/>
                  </a:lnTo>
                  <a:lnTo>
                    <a:pt x="1597494" y="163842"/>
                  </a:lnTo>
                  <a:lnTo>
                    <a:pt x="1665833" y="100266"/>
                  </a:lnTo>
                  <a:lnTo>
                    <a:pt x="1671218" y="92862"/>
                  </a:lnTo>
                  <a:lnTo>
                    <a:pt x="1671218" y="86156"/>
                  </a:lnTo>
                  <a:close/>
                </a:path>
              </a:pathLst>
            </a:custGeom>
            <a:solidFill>
              <a:srgbClr val="E930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222264" y="2749608"/>
              <a:ext cx="317500" cy="227329"/>
            </a:xfrm>
            <a:custGeom>
              <a:avLst/>
              <a:gdLst/>
              <a:ahLst/>
              <a:cxnLst/>
              <a:rect l="l" t="t" r="r" b="b"/>
              <a:pathLst>
                <a:path w="317500" h="227330">
                  <a:moveTo>
                    <a:pt x="158508" y="0"/>
                  </a:moveTo>
                  <a:lnTo>
                    <a:pt x="6616" y="145530"/>
                  </a:lnTo>
                  <a:lnTo>
                    <a:pt x="0" y="158921"/>
                  </a:lnTo>
                  <a:lnTo>
                    <a:pt x="2016" y="165378"/>
                  </a:lnTo>
                  <a:lnTo>
                    <a:pt x="41547" y="195621"/>
                  </a:lnTo>
                  <a:lnTo>
                    <a:pt x="78009" y="212763"/>
                  </a:lnTo>
                  <a:lnTo>
                    <a:pt x="116929" y="223205"/>
                  </a:lnTo>
                  <a:lnTo>
                    <a:pt x="158254" y="227077"/>
                  </a:lnTo>
                  <a:lnTo>
                    <a:pt x="199528" y="223273"/>
                  </a:lnTo>
                  <a:lnTo>
                    <a:pt x="238383" y="212940"/>
                  </a:lnTo>
                  <a:lnTo>
                    <a:pt x="274788" y="195957"/>
                  </a:lnTo>
                  <a:lnTo>
                    <a:pt x="308711" y="172200"/>
                  </a:lnTo>
                  <a:lnTo>
                    <a:pt x="316961" y="159046"/>
                  </a:lnTo>
                  <a:lnTo>
                    <a:pt x="315414" y="152312"/>
                  </a:lnTo>
                  <a:lnTo>
                    <a:pt x="310095" y="145302"/>
                  </a:lnTo>
                  <a:lnTo>
                    <a:pt x="171538" y="6859"/>
                  </a:lnTo>
                  <a:lnTo>
                    <a:pt x="164907" y="1734"/>
                  </a:lnTo>
                  <a:lnTo>
                    <a:pt x="158508" y="0"/>
                  </a:lnTo>
                  <a:close/>
                </a:path>
              </a:pathLst>
            </a:custGeom>
            <a:solidFill>
              <a:srgbClr val="3A3D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36697" y="3051199"/>
              <a:ext cx="1753318" cy="19625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137854" y="2591550"/>
              <a:ext cx="68580" cy="283845"/>
            </a:xfrm>
            <a:custGeom>
              <a:avLst/>
              <a:gdLst/>
              <a:ahLst/>
              <a:cxnLst/>
              <a:rect l="l" t="t" r="r" b="b"/>
              <a:pathLst>
                <a:path w="68579" h="283844">
                  <a:moveTo>
                    <a:pt x="51104" y="0"/>
                  </a:moveTo>
                  <a:lnTo>
                    <a:pt x="24369" y="38702"/>
                  </a:lnTo>
                  <a:lnTo>
                    <a:pt x="2908" y="105662"/>
                  </a:lnTo>
                  <a:lnTo>
                    <a:pt x="0" y="141554"/>
                  </a:lnTo>
                  <a:lnTo>
                    <a:pt x="2703" y="177190"/>
                  </a:lnTo>
                  <a:lnTo>
                    <a:pt x="23322" y="243513"/>
                  </a:lnTo>
                  <a:lnTo>
                    <a:pt x="46299" y="279886"/>
                  </a:lnTo>
                  <a:lnTo>
                    <a:pt x="56608" y="283462"/>
                  </a:lnTo>
                  <a:lnTo>
                    <a:pt x="61772" y="281292"/>
                  </a:lnTo>
                  <a:lnTo>
                    <a:pt x="65760" y="277238"/>
                  </a:lnTo>
                  <a:lnTo>
                    <a:pt x="67202" y="272294"/>
                  </a:lnTo>
                  <a:lnTo>
                    <a:pt x="66119" y="266483"/>
                  </a:lnTo>
                  <a:lnTo>
                    <a:pt x="42947" y="225035"/>
                  </a:lnTo>
                  <a:lnTo>
                    <a:pt x="30624" y="188552"/>
                  </a:lnTo>
                  <a:lnTo>
                    <a:pt x="25614" y="150385"/>
                  </a:lnTo>
                  <a:lnTo>
                    <a:pt x="27965" y="110540"/>
                  </a:lnTo>
                  <a:lnTo>
                    <a:pt x="32891" y="87153"/>
                  </a:lnTo>
                  <a:lnTo>
                    <a:pt x="40492" y="64831"/>
                  </a:lnTo>
                  <a:lnTo>
                    <a:pt x="50691" y="43555"/>
                  </a:lnTo>
                  <a:lnTo>
                    <a:pt x="63411" y="23304"/>
                  </a:lnTo>
                  <a:lnTo>
                    <a:pt x="66205" y="19354"/>
                  </a:lnTo>
                  <a:lnTo>
                    <a:pt x="68376" y="15341"/>
                  </a:lnTo>
                  <a:lnTo>
                    <a:pt x="65506" y="5511"/>
                  </a:lnTo>
                  <a:lnTo>
                    <a:pt x="62344" y="2197"/>
                  </a:lnTo>
                  <a:lnTo>
                    <a:pt x="51104" y="0"/>
                  </a:lnTo>
                  <a:close/>
                </a:path>
              </a:pathLst>
            </a:custGeom>
            <a:solidFill>
              <a:srgbClr val="3A3D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54622" y="2590602"/>
              <a:ext cx="69215" cy="285750"/>
            </a:xfrm>
            <a:custGeom>
              <a:avLst/>
              <a:gdLst/>
              <a:ahLst/>
              <a:cxnLst/>
              <a:rect l="l" t="t" r="r" b="b"/>
              <a:pathLst>
                <a:path w="69214" h="285750">
                  <a:moveTo>
                    <a:pt x="13004" y="0"/>
                  </a:moveTo>
                  <a:lnTo>
                    <a:pt x="1155" y="8204"/>
                  </a:lnTo>
                  <a:lnTo>
                    <a:pt x="0" y="15811"/>
                  </a:lnTo>
                  <a:lnTo>
                    <a:pt x="6527" y="25603"/>
                  </a:lnTo>
                  <a:lnTo>
                    <a:pt x="30224" y="70529"/>
                  </a:lnTo>
                  <a:lnTo>
                    <a:pt x="42063" y="118610"/>
                  </a:lnTo>
                  <a:lnTo>
                    <a:pt x="42046" y="167743"/>
                  </a:lnTo>
                  <a:lnTo>
                    <a:pt x="30175" y="215830"/>
                  </a:lnTo>
                  <a:lnTo>
                    <a:pt x="6451" y="260769"/>
                  </a:lnTo>
                  <a:lnTo>
                    <a:pt x="3784" y="264388"/>
                  </a:lnTo>
                  <a:lnTo>
                    <a:pt x="444" y="271284"/>
                  </a:lnTo>
                  <a:lnTo>
                    <a:pt x="1549" y="277075"/>
                  </a:lnTo>
                  <a:lnTo>
                    <a:pt x="9537" y="284657"/>
                  </a:lnTo>
                  <a:lnTo>
                    <a:pt x="14287" y="285318"/>
                  </a:lnTo>
                  <a:lnTo>
                    <a:pt x="22783" y="282092"/>
                  </a:lnTo>
                  <a:lnTo>
                    <a:pt x="44987" y="245707"/>
                  </a:lnTo>
                  <a:lnTo>
                    <a:pt x="66054" y="179115"/>
                  </a:lnTo>
                  <a:lnTo>
                    <a:pt x="68808" y="143357"/>
                  </a:lnTo>
                  <a:lnTo>
                    <a:pt x="68544" y="131181"/>
                  </a:lnTo>
                  <a:lnTo>
                    <a:pt x="57687" y="71716"/>
                  </a:lnTo>
                  <a:lnTo>
                    <a:pt x="38365" y="28093"/>
                  </a:lnTo>
                  <a:lnTo>
                    <a:pt x="20586" y="1397"/>
                  </a:lnTo>
                  <a:lnTo>
                    <a:pt x="13004" y="0"/>
                  </a:lnTo>
                  <a:close/>
                </a:path>
              </a:pathLst>
            </a:custGeom>
            <a:solidFill>
              <a:srgbClr val="E930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888930" y="3363919"/>
              <a:ext cx="454659" cy="417195"/>
            </a:xfrm>
            <a:custGeom>
              <a:avLst/>
              <a:gdLst/>
              <a:ahLst/>
              <a:cxnLst/>
              <a:rect l="l" t="t" r="r" b="b"/>
              <a:pathLst>
                <a:path w="454659" h="417195">
                  <a:moveTo>
                    <a:pt x="224382" y="0"/>
                  </a:moveTo>
                  <a:lnTo>
                    <a:pt x="171538" y="7215"/>
                  </a:lnTo>
                  <a:lnTo>
                    <a:pt x="102920" y="36800"/>
                  </a:lnTo>
                  <a:lnTo>
                    <a:pt x="48094" y="87797"/>
                  </a:lnTo>
                  <a:lnTo>
                    <a:pt x="17524" y="139546"/>
                  </a:lnTo>
                  <a:lnTo>
                    <a:pt x="1955" y="197639"/>
                  </a:lnTo>
                  <a:lnTo>
                    <a:pt x="1333" y="202363"/>
                  </a:lnTo>
                  <a:lnTo>
                    <a:pt x="1397" y="207189"/>
                  </a:lnTo>
                  <a:lnTo>
                    <a:pt x="0" y="211812"/>
                  </a:lnTo>
                  <a:lnTo>
                    <a:pt x="0" y="242381"/>
                  </a:lnTo>
                  <a:lnTo>
                    <a:pt x="711" y="242699"/>
                  </a:lnTo>
                  <a:lnTo>
                    <a:pt x="1244" y="251868"/>
                  </a:lnTo>
                  <a:lnTo>
                    <a:pt x="10080" y="293765"/>
                  </a:lnTo>
                  <a:lnTo>
                    <a:pt x="19646" y="319115"/>
                  </a:lnTo>
                  <a:lnTo>
                    <a:pt x="45948" y="300877"/>
                  </a:lnTo>
                  <a:lnTo>
                    <a:pt x="44843" y="299658"/>
                  </a:lnTo>
                  <a:lnTo>
                    <a:pt x="40346" y="287101"/>
                  </a:lnTo>
                  <a:lnTo>
                    <a:pt x="37012" y="275508"/>
                  </a:lnTo>
                  <a:lnTo>
                    <a:pt x="34399" y="263730"/>
                  </a:lnTo>
                  <a:lnTo>
                    <a:pt x="32512" y="251766"/>
                  </a:lnTo>
                  <a:lnTo>
                    <a:pt x="30945" y="231321"/>
                  </a:lnTo>
                  <a:lnTo>
                    <a:pt x="31475" y="211039"/>
                  </a:lnTo>
                  <a:lnTo>
                    <a:pt x="39116" y="171083"/>
                  </a:lnTo>
                  <a:lnTo>
                    <a:pt x="71353" y="107891"/>
                  </a:lnTo>
                  <a:lnTo>
                    <a:pt x="124193" y="60454"/>
                  </a:lnTo>
                  <a:lnTo>
                    <a:pt x="164303" y="41391"/>
                  </a:lnTo>
                  <a:lnTo>
                    <a:pt x="207784" y="32158"/>
                  </a:lnTo>
                  <a:lnTo>
                    <a:pt x="211924" y="31891"/>
                  </a:lnTo>
                  <a:lnTo>
                    <a:pt x="131394" y="252935"/>
                  </a:lnTo>
                  <a:lnTo>
                    <a:pt x="132664" y="252846"/>
                  </a:lnTo>
                  <a:lnTo>
                    <a:pt x="149969" y="245559"/>
                  </a:lnTo>
                  <a:lnTo>
                    <a:pt x="169138" y="238304"/>
                  </a:lnTo>
                  <a:lnTo>
                    <a:pt x="169786" y="237034"/>
                  </a:lnTo>
                  <a:lnTo>
                    <a:pt x="227355" y="78627"/>
                  </a:lnTo>
                  <a:lnTo>
                    <a:pt x="275920" y="210491"/>
                  </a:lnTo>
                  <a:lnTo>
                    <a:pt x="287464" y="208015"/>
                  </a:lnTo>
                  <a:lnTo>
                    <a:pt x="306222" y="205323"/>
                  </a:lnTo>
                  <a:lnTo>
                    <a:pt x="306539" y="204484"/>
                  </a:lnTo>
                  <a:lnTo>
                    <a:pt x="243751" y="32145"/>
                  </a:lnTo>
                  <a:lnTo>
                    <a:pt x="244576" y="31637"/>
                  </a:lnTo>
                  <a:lnTo>
                    <a:pt x="252171" y="32844"/>
                  </a:lnTo>
                  <a:lnTo>
                    <a:pt x="256908" y="33199"/>
                  </a:lnTo>
                  <a:lnTo>
                    <a:pt x="261543" y="34063"/>
                  </a:lnTo>
                  <a:lnTo>
                    <a:pt x="329291" y="59422"/>
                  </a:lnTo>
                  <a:lnTo>
                    <a:pt x="383019" y="107698"/>
                  </a:lnTo>
                  <a:lnTo>
                    <a:pt x="413785" y="164184"/>
                  </a:lnTo>
                  <a:lnTo>
                    <a:pt x="423938" y="227700"/>
                  </a:lnTo>
                  <a:lnTo>
                    <a:pt x="422108" y="254444"/>
                  </a:lnTo>
                  <a:lnTo>
                    <a:pt x="407731" y="305031"/>
                  </a:lnTo>
                  <a:lnTo>
                    <a:pt x="388716" y="338805"/>
                  </a:lnTo>
                  <a:lnTo>
                    <a:pt x="365658" y="366003"/>
                  </a:lnTo>
                  <a:lnTo>
                    <a:pt x="364604" y="365266"/>
                  </a:lnTo>
                  <a:lnTo>
                    <a:pt x="364528" y="364212"/>
                  </a:lnTo>
                  <a:lnTo>
                    <a:pt x="325031" y="255564"/>
                  </a:lnTo>
                  <a:lnTo>
                    <a:pt x="324789" y="254129"/>
                  </a:lnTo>
                  <a:lnTo>
                    <a:pt x="307543" y="254437"/>
                  </a:lnTo>
                  <a:lnTo>
                    <a:pt x="292455" y="255221"/>
                  </a:lnTo>
                  <a:lnTo>
                    <a:pt x="351116" y="416409"/>
                  </a:lnTo>
                  <a:lnTo>
                    <a:pt x="351904" y="416981"/>
                  </a:lnTo>
                  <a:lnTo>
                    <a:pt x="359092" y="411469"/>
                  </a:lnTo>
                  <a:lnTo>
                    <a:pt x="364413" y="408180"/>
                  </a:lnTo>
                  <a:lnTo>
                    <a:pt x="405492" y="367497"/>
                  </a:lnTo>
                  <a:lnTo>
                    <a:pt x="431941" y="327133"/>
                  </a:lnTo>
                  <a:lnTo>
                    <a:pt x="448352" y="283090"/>
                  </a:lnTo>
                  <a:lnTo>
                    <a:pt x="454581" y="235386"/>
                  </a:lnTo>
                  <a:lnTo>
                    <a:pt x="450481" y="184037"/>
                  </a:lnTo>
                  <a:lnTo>
                    <a:pt x="439757" y="144507"/>
                  </a:lnTo>
                  <a:lnTo>
                    <a:pt x="422279" y="108785"/>
                  </a:lnTo>
                  <a:lnTo>
                    <a:pt x="398312" y="76961"/>
                  </a:lnTo>
                  <a:lnTo>
                    <a:pt x="368122" y="49125"/>
                  </a:lnTo>
                  <a:lnTo>
                    <a:pt x="322836" y="20929"/>
                  </a:lnTo>
                  <a:lnTo>
                    <a:pt x="274869" y="4563"/>
                  </a:lnTo>
                  <a:lnTo>
                    <a:pt x="224382" y="0"/>
                  </a:lnTo>
                  <a:close/>
                </a:path>
              </a:pathLst>
            </a:custGeom>
            <a:solidFill>
              <a:srgbClr val="0351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18865" y="3420169"/>
              <a:ext cx="1870970" cy="33311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897705" y="3565666"/>
              <a:ext cx="370840" cy="132715"/>
            </a:xfrm>
            <a:custGeom>
              <a:avLst/>
              <a:gdLst/>
              <a:ahLst/>
              <a:cxnLst/>
              <a:rect l="l" t="t" r="r" b="b"/>
              <a:pathLst>
                <a:path w="370840" h="132714">
                  <a:moveTo>
                    <a:pt x="370230" y="0"/>
                  </a:moveTo>
                  <a:lnTo>
                    <a:pt x="310348" y="6477"/>
                  </a:lnTo>
                  <a:lnTo>
                    <a:pt x="267670" y="13194"/>
                  </a:lnTo>
                  <a:lnTo>
                    <a:pt x="219932" y="23447"/>
                  </a:lnTo>
                  <a:lnTo>
                    <a:pt x="167869" y="38879"/>
                  </a:lnTo>
                  <a:lnTo>
                    <a:pt x="111264" y="62034"/>
                  </a:lnTo>
                  <a:lnTo>
                    <a:pt x="52164" y="94951"/>
                  </a:lnTo>
                  <a:lnTo>
                    <a:pt x="5763" y="127230"/>
                  </a:lnTo>
                  <a:lnTo>
                    <a:pt x="0" y="132092"/>
                  </a:lnTo>
                  <a:lnTo>
                    <a:pt x="215" y="132384"/>
                  </a:lnTo>
                  <a:lnTo>
                    <a:pt x="6184" y="130213"/>
                  </a:lnTo>
                  <a:lnTo>
                    <a:pt x="11544" y="126796"/>
                  </a:lnTo>
                  <a:lnTo>
                    <a:pt x="48030" y="108768"/>
                  </a:lnTo>
                  <a:lnTo>
                    <a:pt x="111385" y="82357"/>
                  </a:lnTo>
                  <a:lnTo>
                    <a:pt x="176419" y="63144"/>
                  </a:lnTo>
                  <a:lnTo>
                    <a:pt x="242042" y="51943"/>
                  </a:lnTo>
                  <a:lnTo>
                    <a:pt x="294885" y="48129"/>
                  </a:lnTo>
                  <a:lnTo>
                    <a:pt x="314477" y="47721"/>
                  </a:lnTo>
                  <a:lnTo>
                    <a:pt x="334078" y="47840"/>
                  </a:lnTo>
                  <a:lnTo>
                    <a:pt x="353682" y="48488"/>
                  </a:lnTo>
                  <a:lnTo>
                    <a:pt x="357292" y="42954"/>
                  </a:lnTo>
                  <a:lnTo>
                    <a:pt x="361129" y="29829"/>
                  </a:lnTo>
                  <a:lnTo>
                    <a:pt x="365021" y="14812"/>
                  </a:lnTo>
                  <a:lnTo>
                    <a:pt x="368795" y="3606"/>
                  </a:lnTo>
                  <a:lnTo>
                    <a:pt x="370446" y="279"/>
                  </a:lnTo>
                  <a:lnTo>
                    <a:pt x="370230" y="0"/>
                  </a:lnTo>
                  <a:close/>
                </a:path>
              </a:pathLst>
            </a:custGeom>
            <a:solidFill>
              <a:srgbClr val="1E92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914598" y="3641600"/>
              <a:ext cx="129311" cy="13995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7932432" y="3410559"/>
              <a:ext cx="367030" cy="297815"/>
            </a:xfrm>
            <a:custGeom>
              <a:avLst/>
              <a:gdLst/>
              <a:ahLst/>
              <a:cxnLst/>
              <a:rect l="l" t="t" r="r" b="b"/>
              <a:pathLst>
                <a:path w="367029" h="297814">
                  <a:moveTo>
                    <a:pt x="58877" y="249580"/>
                  </a:moveTo>
                  <a:lnTo>
                    <a:pt x="53111" y="250202"/>
                  </a:lnTo>
                  <a:lnTo>
                    <a:pt x="50685" y="253403"/>
                  </a:lnTo>
                  <a:lnTo>
                    <a:pt x="47002" y="264680"/>
                  </a:lnTo>
                  <a:lnTo>
                    <a:pt x="39776" y="284302"/>
                  </a:lnTo>
                  <a:lnTo>
                    <a:pt x="31064" y="272224"/>
                  </a:lnTo>
                  <a:lnTo>
                    <a:pt x="26454" y="262661"/>
                  </a:lnTo>
                  <a:lnTo>
                    <a:pt x="24841" y="263639"/>
                  </a:lnTo>
                  <a:lnTo>
                    <a:pt x="19672" y="265899"/>
                  </a:lnTo>
                  <a:lnTo>
                    <a:pt x="21958" y="267296"/>
                  </a:lnTo>
                  <a:lnTo>
                    <a:pt x="22999" y="269748"/>
                  </a:lnTo>
                  <a:lnTo>
                    <a:pt x="28257" y="278333"/>
                  </a:lnTo>
                  <a:lnTo>
                    <a:pt x="32486" y="284670"/>
                  </a:lnTo>
                  <a:lnTo>
                    <a:pt x="41452" y="297446"/>
                  </a:lnTo>
                  <a:lnTo>
                    <a:pt x="58877" y="249580"/>
                  </a:lnTo>
                  <a:close/>
                </a:path>
                <a:path w="367029" h="297814">
                  <a:moveTo>
                    <a:pt x="149644" y="660"/>
                  </a:moveTo>
                  <a:lnTo>
                    <a:pt x="105194" y="14465"/>
                  </a:lnTo>
                  <a:lnTo>
                    <a:pt x="70688" y="36029"/>
                  </a:lnTo>
                  <a:lnTo>
                    <a:pt x="35077" y="72999"/>
                  </a:lnTo>
                  <a:lnTo>
                    <a:pt x="9918" y="121386"/>
                  </a:lnTo>
                  <a:lnTo>
                    <a:pt x="0" y="176034"/>
                  </a:lnTo>
                  <a:lnTo>
                    <a:pt x="1422" y="204508"/>
                  </a:lnTo>
                  <a:lnTo>
                    <a:pt x="2997" y="214807"/>
                  </a:lnTo>
                  <a:lnTo>
                    <a:pt x="5194" y="224980"/>
                  </a:lnTo>
                  <a:lnTo>
                    <a:pt x="7988" y="234988"/>
                  </a:lnTo>
                  <a:lnTo>
                    <a:pt x="11747" y="245719"/>
                  </a:lnTo>
                  <a:lnTo>
                    <a:pt x="11506" y="247319"/>
                  </a:lnTo>
                  <a:lnTo>
                    <a:pt x="15900" y="246672"/>
                  </a:lnTo>
                  <a:lnTo>
                    <a:pt x="17475" y="244017"/>
                  </a:lnTo>
                  <a:lnTo>
                    <a:pt x="13284" y="231394"/>
                  </a:lnTo>
                  <a:lnTo>
                    <a:pt x="10591" y="221157"/>
                  </a:lnTo>
                  <a:lnTo>
                    <a:pt x="8521" y="210781"/>
                  </a:lnTo>
                  <a:lnTo>
                    <a:pt x="7073" y="200266"/>
                  </a:lnTo>
                  <a:lnTo>
                    <a:pt x="6121" y="174917"/>
                  </a:lnTo>
                  <a:lnTo>
                    <a:pt x="8686" y="150177"/>
                  </a:lnTo>
                  <a:lnTo>
                    <a:pt x="24358" y="102641"/>
                  </a:lnTo>
                  <a:lnTo>
                    <a:pt x="59575" y="53759"/>
                  </a:lnTo>
                  <a:lnTo>
                    <a:pt x="109054" y="19253"/>
                  </a:lnTo>
                  <a:lnTo>
                    <a:pt x="140474" y="8102"/>
                  </a:lnTo>
                  <a:lnTo>
                    <a:pt x="64198" y="217360"/>
                  </a:lnTo>
                  <a:lnTo>
                    <a:pt x="67881" y="215696"/>
                  </a:lnTo>
                  <a:lnTo>
                    <a:pt x="71577" y="215188"/>
                  </a:lnTo>
                  <a:lnTo>
                    <a:pt x="149644" y="660"/>
                  </a:lnTo>
                  <a:close/>
                </a:path>
                <a:path w="367029" h="297814">
                  <a:moveTo>
                    <a:pt x="366560" y="203454"/>
                  </a:moveTo>
                  <a:lnTo>
                    <a:pt x="365823" y="153123"/>
                  </a:lnTo>
                  <a:lnTo>
                    <a:pt x="350723" y="103098"/>
                  </a:lnTo>
                  <a:lnTo>
                    <a:pt x="328079" y="66421"/>
                  </a:lnTo>
                  <a:lnTo>
                    <a:pt x="297180" y="36220"/>
                  </a:lnTo>
                  <a:lnTo>
                    <a:pt x="260299" y="13817"/>
                  </a:lnTo>
                  <a:lnTo>
                    <a:pt x="247180" y="8623"/>
                  </a:lnTo>
                  <a:lnTo>
                    <a:pt x="240258" y="5880"/>
                  </a:lnTo>
                  <a:lnTo>
                    <a:pt x="219163" y="0"/>
                  </a:lnTo>
                  <a:lnTo>
                    <a:pt x="219354" y="965"/>
                  </a:lnTo>
                  <a:lnTo>
                    <a:pt x="219379" y="1333"/>
                  </a:lnTo>
                  <a:lnTo>
                    <a:pt x="276263" y="158203"/>
                  </a:lnTo>
                  <a:lnTo>
                    <a:pt x="278841" y="156337"/>
                  </a:lnTo>
                  <a:lnTo>
                    <a:pt x="282702" y="155562"/>
                  </a:lnTo>
                  <a:lnTo>
                    <a:pt x="281114" y="153797"/>
                  </a:lnTo>
                  <a:lnTo>
                    <a:pt x="229717" y="11963"/>
                  </a:lnTo>
                  <a:lnTo>
                    <a:pt x="228625" y="10668"/>
                  </a:lnTo>
                  <a:lnTo>
                    <a:pt x="271818" y="26631"/>
                  </a:lnTo>
                  <a:lnTo>
                    <a:pt x="306870" y="52057"/>
                  </a:lnTo>
                  <a:lnTo>
                    <a:pt x="334200" y="85369"/>
                  </a:lnTo>
                  <a:lnTo>
                    <a:pt x="353250" y="127025"/>
                  </a:lnTo>
                  <a:lnTo>
                    <a:pt x="361581" y="168109"/>
                  </a:lnTo>
                  <a:lnTo>
                    <a:pt x="360057" y="207949"/>
                  </a:lnTo>
                  <a:lnTo>
                    <a:pt x="348983" y="246570"/>
                  </a:lnTo>
                  <a:lnTo>
                    <a:pt x="328650" y="283972"/>
                  </a:lnTo>
                  <a:lnTo>
                    <a:pt x="327761" y="281762"/>
                  </a:lnTo>
                  <a:lnTo>
                    <a:pt x="327228" y="280543"/>
                  </a:lnTo>
                  <a:lnTo>
                    <a:pt x="300736" y="207746"/>
                  </a:lnTo>
                  <a:lnTo>
                    <a:pt x="294716" y="208800"/>
                  </a:lnTo>
                  <a:lnTo>
                    <a:pt x="326555" y="296506"/>
                  </a:lnTo>
                  <a:lnTo>
                    <a:pt x="334086" y="283972"/>
                  </a:lnTo>
                  <a:lnTo>
                    <a:pt x="353339" y="251968"/>
                  </a:lnTo>
                  <a:lnTo>
                    <a:pt x="366560" y="203454"/>
                  </a:lnTo>
                  <a:close/>
                </a:path>
              </a:pathLst>
            </a:custGeom>
            <a:solidFill>
              <a:srgbClr val="0351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895928" y="369776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1778" y="0"/>
                  </a:moveTo>
                  <a:lnTo>
                    <a:pt x="939" y="215"/>
                  </a:lnTo>
                  <a:lnTo>
                    <a:pt x="203" y="558"/>
                  </a:lnTo>
                  <a:lnTo>
                    <a:pt x="0" y="1574"/>
                  </a:lnTo>
                  <a:lnTo>
                    <a:pt x="762" y="1257"/>
                  </a:lnTo>
                  <a:lnTo>
                    <a:pt x="1600" y="1117"/>
                  </a:lnTo>
                  <a:lnTo>
                    <a:pt x="1993" y="292"/>
                  </a:lnTo>
                  <a:lnTo>
                    <a:pt x="1778" y="0"/>
                  </a:lnTo>
                  <a:close/>
                </a:path>
              </a:pathLst>
            </a:custGeom>
            <a:solidFill>
              <a:srgbClr val="1E92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986115" y="4156087"/>
              <a:ext cx="407034" cy="358775"/>
            </a:xfrm>
            <a:custGeom>
              <a:avLst/>
              <a:gdLst/>
              <a:ahLst/>
              <a:cxnLst/>
              <a:rect l="l" t="t" r="r" b="b"/>
              <a:pathLst>
                <a:path w="407034" h="358775">
                  <a:moveTo>
                    <a:pt x="256463" y="355955"/>
                  </a:moveTo>
                  <a:lnTo>
                    <a:pt x="114376" y="215392"/>
                  </a:lnTo>
                  <a:lnTo>
                    <a:pt x="91821" y="174866"/>
                  </a:lnTo>
                  <a:lnTo>
                    <a:pt x="92710" y="158254"/>
                  </a:lnTo>
                  <a:lnTo>
                    <a:pt x="113957" y="120281"/>
                  </a:lnTo>
                  <a:lnTo>
                    <a:pt x="140360" y="91897"/>
                  </a:lnTo>
                  <a:lnTo>
                    <a:pt x="167652" y="64363"/>
                  </a:lnTo>
                  <a:lnTo>
                    <a:pt x="195249" y="37134"/>
                  </a:lnTo>
                  <a:lnTo>
                    <a:pt x="225196" y="7035"/>
                  </a:lnTo>
                  <a:lnTo>
                    <a:pt x="228803" y="5003"/>
                  </a:lnTo>
                  <a:lnTo>
                    <a:pt x="229679" y="254"/>
                  </a:lnTo>
                  <a:lnTo>
                    <a:pt x="172389" y="0"/>
                  </a:lnTo>
                  <a:lnTo>
                    <a:pt x="168668" y="1943"/>
                  </a:lnTo>
                  <a:lnTo>
                    <a:pt x="25" y="169900"/>
                  </a:lnTo>
                  <a:lnTo>
                    <a:pt x="0" y="172656"/>
                  </a:lnTo>
                  <a:lnTo>
                    <a:pt x="184213" y="356628"/>
                  </a:lnTo>
                  <a:lnTo>
                    <a:pt x="186690" y="358749"/>
                  </a:lnTo>
                  <a:lnTo>
                    <a:pt x="254876" y="358622"/>
                  </a:lnTo>
                  <a:lnTo>
                    <a:pt x="256463" y="355955"/>
                  </a:lnTo>
                  <a:close/>
                </a:path>
                <a:path w="407034" h="358775">
                  <a:moveTo>
                    <a:pt x="406781" y="110921"/>
                  </a:moveTo>
                  <a:lnTo>
                    <a:pt x="402488" y="108559"/>
                  </a:lnTo>
                  <a:lnTo>
                    <a:pt x="363943" y="148463"/>
                  </a:lnTo>
                  <a:lnTo>
                    <a:pt x="361416" y="149072"/>
                  </a:lnTo>
                  <a:lnTo>
                    <a:pt x="336143" y="123469"/>
                  </a:lnTo>
                  <a:lnTo>
                    <a:pt x="309714" y="98183"/>
                  </a:lnTo>
                  <a:lnTo>
                    <a:pt x="309943" y="95529"/>
                  </a:lnTo>
                  <a:lnTo>
                    <a:pt x="396621" y="9512"/>
                  </a:lnTo>
                  <a:lnTo>
                    <a:pt x="400837" y="6400"/>
                  </a:lnTo>
                  <a:lnTo>
                    <a:pt x="404799" y="3048"/>
                  </a:lnTo>
                  <a:lnTo>
                    <a:pt x="402996" y="254"/>
                  </a:lnTo>
                  <a:lnTo>
                    <a:pt x="345909" y="38"/>
                  </a:lnTo>
                  <a:lnTo>
                    <a:pt x="342099" y="1854"/>
                  </a:lnTo>
                  <a:lnTo>
                    <a:pt x="191922" y="152019"/>
                  </a:lnTo>
                  <a:lnTo>
                    <a:pt x="184873" y="160540"/>
                  </a:lnTo>
                  <a:lnTo>
                    <a:pt x="182575" y="167919"/>
                  </a:lnTo>
                  <a:lnTo>
                    <a:pt x="185026" y="175323"/>
                  </a:lnTo>
                  <a:lnTo>
                    <a:pt x="192201" y="183896"/>
                  </a:lnTo>
                  <a:lnTo>
                    <a:pt x="293408" y="284911"/>
                  </a:lnTo>
                  <a:lnTo>
                    <a:pt x="302387" y="292468"/>
                  </a:lnTo>
                  <a:lnTo>
                    <a:pt x="310032" y="295008"/>
                  </a:lnTo>
                  <a:lnTo>
                    <a:pt x="317715" y="292493"/>
                  </a:lnTo>
                  <a:lnTo>
                    <a:pt x="326834" y="284886"/>
                  </a:lnTo>
                  <a:lnTo>
                    <a:pt x="404241" y="208000"/>
                  </a:lnTo>
                  <a:lnTo>
                    <a:pt x="405638" y="204279"/>
                  </a:lnTo>
                  <a:lnTo>
                    <a:pt x="405434" y="113919"/>
                  </a:lnTo>
                  <a:lnTo>
                    <a:pt x="406781" y="11092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05970" y="4150820"/>
              <a:ext cx="1819636" cy="38105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931312" y="4398558"/>
              <a:ext cx="118745" cy="117475"/>
            </a:xfrm>
            <a:custGeom>
              <a:avLst/>
              <a:gdLst/>
              <a:ahLst/>
              <a:cxnLst/>
              <a:rect l="l" t="t" r="r" b="b"/>
              <a:pathLst>
                <a:path w="118745" h="117475">
                  <a:moveTo>
                    <a:pt x="38" y="0"/>
                  </a:moveTo>
                  <a:lnTo>
                    <a:pt x="0" y="116966"/>
                  </a:lnTo>
                  <a:lnTo>
                    <a:pt x="4064" y="116141"/>
                  </a:lnTo>
                  <a:lnTo>
                    <a:pt x="118122" y="11616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930515" y="4156132"/>
              <a:ext cx="108483" cy="10703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344524" y="4463652"/>
              <a:ext cx="47625" cy="51435"/>
            </a:xfrm>
            <a:custGeom>
              <a:avLst/>
              <a:gdLst/>
              <a:ahLst/>
              <a:cxnLst/>
              <a:rect l="l" t="t" r="r" b="b"/>
              <a:pathLst>
                <a:path w="47625" h="51435">
                  <a:moveTo>
                    <a:pt x="47040" y="0"/>
                  </a:moveTo>
                  <a:lnTo>
                    <a:pt x="0" y="51028"/>
                  </a:lnTo>
                  <a:lnTo>
                    <a:pt x="45326" y="51041"/>
                  </a:lnTo>
                  <a:lnTo>
                    <a:pt x="47040" y="50025"/>
                  </a:lnTo>
                  <a:lnTo>
                    <a:pt x="4704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677948" y="4951984"/>
              <a:ext cx="1642110" cy="319405"/>
            </a:xfrm>
            <a:custGeom>
              <a:avLst/>
              <a:gdLst/>
              <a:ahLst/>
              <a:cxnLst/>
              <a:rect l="l" t="t" r="r" b="b"/>
              <a:pathLst>
                <a:path w="1642109" h="319404">
                  <a:moveTo>
                    <a:pt x="430326" y="165150"/>
                  </a:moveTo>
                  <a:lnTo>
                    <a:pt x="428853" y="134353"/>
                  </a:lnTo>
                  <a:lnTo>
                    <a:pt x="423354" y="103632"/>
                  </a:lnTo>
                  <a:lnTo>
                    <a:pt x="410108" y="68630"/>
                  </a:lnTo>
                  <a:lnTo>
                    <a:pt x="402069" y="57924"/>
                  </a:lnTo>
                  <a:lnTo>
                    <a:pt x="389343" y="40970"/>
                  </a:lnTo>
                  <a:lnTo>
                    <a:pt x="361340" y="20586"/>
                  </a:lnTo>
                  <a:lnTo>
                    <a:pt x="356031" y="18592"/>
                  </a:lnTo>
                  <a:lnTo>
                    <a:pt x="356031" y="165150"/>
                  </a:lnTo>
                  <a:lnTo>
                    <a:pt x="355561" y="175006"/>
                  </a:lnTo>
                  <a:lnTo>
                    <a:pt x="345922" y="214604"/>
                  </a:lnTo>
                  <a:lnTo>
                    <a:pt x="308356" y="253047"/>
                  </a:lnTo>
                  <a:lnTo>
                    <a:pt x="258318" y="260934"/>
                  </a:lnTo>
                  <a:lnTo>
                    <a:pt x="242582" y="258864"/>
                  </a:lnTo>
                  <a:lnTo>
                    <a:pt x="198031" y="234137"/>
                  </a:lnTo>
                  <a:lnTo>
                    <a:pt x="176999" y="181127"/>
                  </a:lnTo>
                  <a:lnTo>
                    <a:pt x="176834" y="178790"/>
                  </a:lnTo>
                  <a:lnTo>
                    <a:pt x="176809" y="178460"/>
                  </a:lnTo>
                  <a:lnTo>
                    <a:pt x="175399" y="159194"/>
                  </a:lnTo>
                  <a:lnTo>
                    <a:pt x="177025" y="137287"/>
                  </a:lnTo>
                  <a:lnTo>
                    <a:pt x="179133" y="127901"/>
                  </a:lnTo>
                  <a:lnTo>
                    <a:pt x="181914" y="115468"/>
                  </a:lnTo>
                  <a:lnTo>
                    <a:pt x="208800" y="74612"/>
                  </a:lnTo>
                  <a:lnTo>
                    <a:pt x="256019" y="58280"/>
                  </a:lnTo>
                  <a:lnTo>
                    <a:pt x="265099" y="57924"/>
                  </a:lnTo>
                  <a:lnTo>
                    <a:pt x="274167" y="58115"/>
                  </a:lnTo>
                  <a:lnTo>
                    <a:pt x="315379" y="69481"/>
                  </a:lnTo>
                  <a:lnTo>
                    <a:pt x="345236" y="102679"/>
                  </a:lnTo>
                  <a:lnTo>
                    <a:pt x="355460" y="143090"/>
                  </a:lnTo>
                  <a:lnTo>
                    <a:pt x="356031" y="165150"/>
                  </a:lnTo>
                  <a:lnTo>
                    <a:pt x="356031" y="18592"/>
                  </a:lnTo>
                  <a:lnTo>
                    <a:pt x="326377" y="7416"/>
                  </a:lnTo>
                  <a:lnTo>
                    <a:pt x="296379" y="1841"/>
                  </a:lnTo>
                  <a:lnTo>
                    <a:pt x="266293" y="0"/>
                  </a:lnTo>
                  <a:lnTo>
                    <a:pt x="236181" y="1854"/>
                  </a:lnTo>
                  <a:lnTo>
                    <a:pt x="181787" y="15316"/>
                  </a:lnTo>
                  <a:lnTo>
                    <a:pt x="141084" y="43129"/>
                  </a:lnTo>
                  <a:lnTo>
                    <a:pt x="118160" y="76695"/>
                  </a:lnTo>
                  <a:lnTo>
                    <a:pt x="105562" y="119138"/>
                  </a:lnTo>
                  <a:lnTo>
                    <a:pt x="104597" y="125552"/>
                  </a:lnTo>
                  <a:lnTo>
                    <a:pt x="102298" y="127901"/>
                  </a:lnTo>
                  <a:lnTo>
                    <a:pt x="101117" y="127787"/>
                  </a:lnTo>
                  <a:lnTo>
                    <a:pt x="89382" y="126657"/>
                  </a:lnTo>
                  <a:lnTo>
                    <a:pt x="82842" y="126720"/>
                  </a:lnTo>
                  <a:lnTo>
                    <a:pt x="70065" y="127787"/>
                  </a:lnTo>
                  <a:lnTo>
                    <a:pt x="68173" y="125704"/>
                  </a:lnTo>
                  <a:lnTo>
                    <a:pt x="68300" y="104533"/>
                  </a:lnTo>
                  <a:lnTo>
                    <a:pt x="68402" y="40970"/>
                  </a:lnTo>
                  <a:lnTo>
                    <a:pt x="68503" y="14973"/>
                  </a:lnTo>
                  <a:lnTo>
                    <a:pt x="68541" y="9245"/>
                  </a:lnTo>
                  <a:lnTo>
                    <a:pt x="67741" y="7442"/>
                  </a:lnTo>
                  <a:lnTo>
                    <a:pt x="67500" y="6883"/>
                  </a:lnTo>
                  <a:lnTo>
                    <a:pt x="47866" y="7353"/>
                  </a:lnTo>
                  <a:lnTo>
                    <a:pt x="34709" y="7442"/>
                  </a:lnTo>
                  <a:lnTo>
                    <a:pt x="21564" y="7340"/>
                  </a:lnTo>
                  <a:lnTo>
                    <a:pt x="2095" y="6908"/>
                  </a:lnTo>
                  <a:lnTo>
                    <a:pt x="787" y="8953"/>
                  </a:lnTo>
                  <a:lnTo>
                    <a:pt x="850" y="27152"/>
                  </a:lnTo>
                  <a:lnTo>
                    <a:pt x="965" y="308152"/>
                  </a:lnTo>
                  <a:lnTo>
                    <a:pt x="0" y="311632"/>
                  </a:lnTo>
                  <a:lnTo>
                    <a:pt x="46240" y="311569"/>
                  </a:lnTo>
                  <a:lnTo>
                    <a:pt x="67246" y="311619"/>
                  </a:lnTo>
                  <a:lnTo>
                    <a:pt x="68630" y="310324"/>
                  </a:lnTo>
                  <a:lnTo>
                    <a:pt x="68478" y="308152"/>
                  </a:lnTo>
                  <a:lnTo>
                    <a:pt x="68376" y="214604"/>
                  </a:lnTo>
                  <a:lnTo>
                    <a:pt x="68249" y="180568"/>
                  </a:lnTo>
                  <a:lnTo>
                    <a:pt x="69430" y="178460"/>
                  </a:lnTo>
                  <a:lnTo>
                    <a:pt x="82753" y="179273"/>
                  </a:lnTo>
                  <a:lnTo>
                    <a:pt x="101485" y="178790"/>
                  </a:lnTo>
                  <a:lnTo>
                    <a:pt x="102870" y="179920"/>
                  </a:lnTo>
                  <a:lnTo>
                    <a:pt x="103759" y="189026"/>
                  </a:lnTo>
                  <a:lnTo>
                    <a:pt x="104419" y="194919"/>
                  </a:lnTo>
                  <a:lnTo>
                    <a:pt x="116395" y="238594"/>
                  </a:lnTo>
                  <a:lnTo>
                    <a:pt x="162585" y="293547"/>
                  </a:lnTo>
                  <a:lnTo>
                    <a:pt x="198805" y="309473"/>
                  </a:lnTo>
                  <a:lnTo>
                    <a:pt x="265950" y="319074"/>
                  </a:lnTo>
                  <a:lnTo>
                    <a:pt x="299593" y="316674"/>
                  </a:lnTo>
                  <a:lnTo>
                    <a:pt x="333121" y="309537"/>
                  </a:lnTo>
                  <a:lnTo>
                    <a:pt x="363054" y="297446"/>
                  </a:lnTo>
                  <a:lnTo>
                    <a:pt x="387705" y="279565"/>
                  </a:lnTo>
                  <a:lnTo>
                    <a:pt x="402717" y="260934"/>
                  </a:lnTo>
                  <a:lnTo>
                    <a:pt x="406819" y="255854"/>
                  </a:lnTo>
                  <a:lnTo>
                    <a:pt x="420154" y="226263"/>
                  </a:lnTo>
                  <a:lnTo>
                    <a:pt x="427494" y="195783"/>
                  </a:lnTo>
                  <a:lnTo>
                    <a:pt x="430326" y="165150"/>
                  </a:lnTo>
                  <a:close/>
                </a:path>
                <a:path w="1642109" h="319404">
                  <a:moveTo>
                    <a:pt x="974699" y="311365"/>
                  </a:moveTo>
                  <a:lnTo>
                    <a:pt x="945464" y="234454"/>
                  </a:lnTo>
                  <a:lnTo>
                    <a:pt x="926096" y="183400"/>
                  </a:lnTo>
                  <a:lnTo>
                    <a:pt x="884059" y="72301"/>
                  </a:lnTo>
                  <a:lnTo>
                    <a:pt x="859586" y="7378"/>
                  </a:lnTo>
                  <a:lnTo>
                    <a:pt x="857453" y="6464"/>
                  </a:lnTo>
                  <a:lnTo>
                    <a:pt x="856907" y="6235"/>
                  </a:lnTo>
                  <a:lnTo>
                    <a:pt x="856246" y="6248"/>
                  </a:lnTo>
                  <a:lnTo>
                    <a:pt x="856246" y="183311"/>
                  </a:lnTo>
                  <a:lnTo>
                    <a:pt x="807618" y="183299"/>
                  </a:lnTo>
                  <a:lnTo>
                    <a:pt x="786079" y="183400"/>
                  </a:lnTo>
                  <a:lnTo>
                    <a:pt x="787908" y="180365"/>
                  </a:lnTo>
                  <a:lnTo>
                    <a:pt x="813841" y="97282"/>
                  </a:lnTo>
                  <a:lnTo>
                    <a:pt x="821575" y="72301"/>
                  </a:lnTo>
                  <a:lnTo>
                    <a:pt x="856246" y="183311"/>
                  </a:lnTo>
                  <a:lnTo>
                    <a:pt x="856246" y="6248"/>
                  </a:lnTo>
                  <a:lnTo>
                    <a:pt x="827163" y="6464"/>
                  </a:lnTo>
                  <a:lnTo>
                    <a:pt x="802411" y="6413"/>
                  </a:lnTo>
                  <a:lnTo>
                    <a:pt x="791692" y="6667"/>
                  </a:lnTo>
                  <a:lnTo>
                    <a:pt x="668655" y="310337"/>
                  </a:lnTo>
                  <a:lnTo>
                    <a:pt x="668629" y="312483"/>
                  </a:lnTo>
                  <a:lnTo>
                    <a:pt x="691438" y="312178"/>
                  </a:lnTo>
                  <a:lnTo>
                    <a:pt x="714209" y="312166"/>
                  </a:lnTo>
                  <a:lnTo>
                    <a:pt x="719035" y="312178"/>
                  </a:lnTo>
                  <a:lnTo>
                    <a:pt x="744982" y="312420"/>
                  </a:lnTo>
                  <a:lnTo>
                    <a:pt x="745477" y="312127"/>
                  </a:lnTo>
                  <a:lnTo>
                    <a:pt x="747318" y="311048"/>
                  </a:lnTo>
                  <a:lnTo>
                    <a:pt x="748830" y="306044"/>
                  </a:lnTo>
                  <a:lnTo>
                    <a:pt x="753681" y="290156"/>
                  </a:lnTo>
                  <a:lnTo>
                    <a:pt x="763676" y="258165"/>
                  </a:lnTo>
                  <a:lnTo>
                    <a:pt x="768515" y="242138"/>
                  </a:lnTo>
                  <a:lnTo>
                    <a:pt x="770178" y="236474"/>
                  </a:lnTo>
                  <a:lnTo>
                    <a:pt x="772553" y="234492"/>
                  </a:lnTo>
                  <a:lnTo>
                    <a:pt x="821499" y="234835"/>
                  </a:lnTo>
                  <a:lnTo>
                    <a:pt x="868172" y="234492"/>
                  </a:lnTo>
                  <a:lnTo>
                    <a:pt x="870978" y="234454"/>
                  </a:lnTo>
                  <a:lnTo>
                    <a:pt x="873163" y="236956"/>
                  </a:lnTo>
                  <a:lnTo>
                    <a:pt x="874864" y="242722"/>
                  </a:lnTo>
                  <a:lnTo>
                    <a:pt x="879665" y="258572"/>
                  </a:lnTo>
                  <a:lnTo>
                    <a:pt x="889546" y="290195"/>
                  </a:lnTo>
                  <a:lnTo>
                    <a:pt x="894410" y="306184"/>
                  </a:lnTo>
                  <a:lnTo>
                    <a:pt x="895807" y="310934"/>
                  </a:lnTo>
                  <a:lnTo>
                    <a:pt x="898042" y="312508"/>
                  </a:lnTo>
                  <a:lnTo>
                    <a:pt x="902982" y="312343"/>
                  </a:lnTo>
                  <a:lnTo>
                    <a:pt x="910907" y="312178"/>
                  </a:lnTo>
                  <a:lnTo>
                    <a:pt x="923086" y="312178"/>
                  </a:lnTo>
                  <a:lnTo>
                    <a:pt x="934681" y="312229"/>
                  </a:lnTo>
                  <a:lnTo>
                    <a:pt x="946962" y="312166"/>
                  </a:lnTo>
                  <a:lnTo>
                    <a:pt x="953719" y="312166"/>
                  </a:lnTo>
                  <a:lnTo>
                    <a:pt x="959713" y="312178"/>
                  </a:lnTo>
                  <a:lnTo>
                    <a:pt x="967155" y="312343"/>
                  </a:lnTo>
                  <a:lnTo>
                    <a:pt x="973289" y="312572"/>
                  </a:lnTo>
                  <a:lnTo>
                    <a:pt x="973785" y="312153"/>
                  </a:lnTo>
                  <a:lnTo>
                    <a:pt x="974699" y="311365"/>
                  </a:lnTo>
                  <a:close/>
                </a:path>
                <a:path w="1642109" h="319404">
                  <a:moveTo>
                    <a:pt x="1197762" y="249707"/>
                  </a:moveTo>
                  <a:lnTo>
                    <a:pt x="1196746" y="229311"/>
                  </a:lnTo>
                  <a:lnTo>
                    <a:pt x="1189863" y="211747"/>
                  </a:lnTo>
                  <a:lnTo>
                    <a:pt x="1188440" y="210108"/>
                  </a:lnTo>
                  <a:lnTo>
                    <a:pt x="1188288" y="209943"/>
                  </a:lnTo>
                  <a:lnTo>
                    <a:pt x="1177239" y="197243"/>
                  </a:lnTo>
                  <a:lnTo>
                    <a:pt x="1159027" y="186016"/>
                  </a:lnTo>
                  <a:lnTo>
                    <a:pt x="1158100" y="185597"/>
                  </a:lnTo>
                  <a:lnTo>
                    <a:pt x="1157236" y="185064"/>
                  </a:lnTo>
                  <a:lnTo>
                    <a:pt x="1155446" y="184086"/>
                  </a:lnTo>
                  <a:lnTo>
                    <a:pt x="1157363" y="182968"/>
                  </a:lnTo>
                  <a:lnTo>
                    <a:pt x="1158455" y="182295"/>
                  </a:lnTo>
                  <a:lnTo>
                    <a:pt x="1159560" y="181660"/>
                  </a:lnTo>
                  <a:lnTo>
                    <a:pt x="1172146" y="172402"/>
                  </a:lnTo>
                  <a:lnTo>
                    <a:pt x="1178737" y="164007"/>
                  </a:lnTo>
                  <a:lnTo>
                    <a:pt x="1181074" y="161036"/>
                  </a:lnTo>
                  <a:lnTo>
                    <a:pt x="1186383" y="147612"/>
                  </a:lnTo>
                  <a:lnTo>
                    <a:pt x="1188097" y="132194"/>
                  </a:lnTo>
                  <a:lnTo>
                    <a:pt x="1186497" y="118503"/>
                  </a:lnTo>
                  <a:lnTo>
                    <a:pt x="1159700" y="82486"/>
                  </a:lnTo>
                  <a:lnTo>
                    <a:pt x="1129792" y="72605"/>
                  </a:lnTo>
                  <a:lnTo>
                    <a:pt x="1129792" y="234086"/>
                  </a:lnTo>
                  <a:lnTo>
                    <a:pt x="1128649" y="245084"/>
                  </a:lnTo>
                  <a:lnTo>
                    <a:pt x="1084948" y="264452"/>
                  </a:lnTo>
                  <a:lnTo>
                    <a:pt x="1076045" y="264325"/>
                  </a:lnTo>
                  <a:lnTo>
                    <a:pt x="1073721" y="264287"/>
                  </a:lnTo>
                  <a:lnTo>
                    <a:pt x="1062520" y="264261"/>
                  </a:lnTo>
                  <a:lnTo>
                    <a:pt x="1058760" y="264325"/>
                  </a:lnTo>
                  <a:lnTo>
                    <a:pt x="1058659" y="263258"/>
                  </a:lnTo>
                  <a:lnTo>
                    <a:pt x="1058735" y="224980"/>
                  </a:lnTo>
                  <a:lnTo>
                    <a:pt x="1058799" y="222910"/>
                  </a:lnTo>
                  <a:lnTo>
                    <a:pt x="1058418" y="213258"/>
                  </a:lnTo>
                  <a:lnTo>
                    <a:pt x="1058379" y="211747"/>
                  </a:lnTo>
                  <a:lnTo>
                    <a:pt x="1059548" y="209943"/>
                  </a:lnTo>
                  <a:lnTo>
                    <a:pt x="1064094" y="210070"/>
                  </a:lnTo>
                  <a:lnTo>
                    <a:pt x="1074521" y="210185"/>
                  </a:lnTo>
                  <a:lnTo>
                    <a:pt x="1091603" y="210185"/>
                  </a:lnTo>
                  <a:lnTo>
                    <a:pt x="1095387" y="210210"/>
                  </a:lnTo>
                  <a:lnTo>
                    <a:pt x="1129792" y="234086"/>
                  </a:lnTo>
                  <a:lnTo>
                    <a:pt x="1129792" y="72605"/>
                  </a:lnTo>
                  <a:lnTo>
                    <a:pt x="1126096" y="72339"/>
                  </a:lnTo>
                  <a:lnTo>
                    <a:pt x="1126096" y="136982"/>
                  </a:lnTo>
                  <a:lnTo>
                    <a:pt x="1125943" y="146469"/>
                  </a:lnTo>
                  <a:lnTo>
                    <a:pt x="1124458" y="154711"/>
                  </a:lnTo>
                  <a:lnTo>
                    <a:pt x="1119657" y="159689"/>
                  </a:lnTo>
                  <a:lnTo>
                    <a:pt x="1109611" y="162166"/>
                  </a:lnTo>
                  <a:lnTo>
                    <a:pt x="1107605" y="162801"/>
                  </a:lnTo>
                  <a:lnTo>
                    <a:pt x="1098130" y="163385"/>
                  </a:lnTo>
                  <a:lnTo>
                    <a:pt x="1083246" y="164007"/>
                  </a:lnTo>
                  <a:lnTo>
                    <a:pt x="1083233" y="163715"/>
                  </a:lnTo>
                  <a:lnTo>
                    <a:pt x="1076807" y="163715"/>
                  </a:lnTo>
                  <a:lnTo>
                    <a:pt x="1070368" y="163563"/>
                  </a:lnTo>
                  <a:lnTo>
                    <a:pt x="1060069" y="163893"/>
                  </a:lnTo>
                  <a:lnTo>
                    <a:pt x="1058443" y="162699"/>
                  </a:lnTo>
                  <a:lnTo>
                    <a:pt x="1058532" y="158546"/>
                  </a:lnTo>
                  <a:lnTo>
                    <a:pt x="1058494" y="118567"/>
                  </a:lnTo>
                  <a:lnTo>
                    <a:pt x="1062393" y="118706"/>
                  </a:lnTo>
                  <a:lnTo>
                    <a:pt x="1073759" y="118732"/>
                  </a:lnTo>
                  <a:lnTo>
                    <a:pt x="1081925" y="118567"/>
                  </a:lnTo>
                  <a:lnTo>
                    <a:pt x="1085126" y="118503"/>
                  </a:lnTo>
                  <a:lnTo>
                    <a:pt x="1123022" y="129171"/>
                  </a:lnTo>
                  <a:lnTo>
                    <a:pt x="1126096" y="136982"/>
                  </a:lnTo>
                  <a:lnTo>
                    <a:pt x="1126096" y="72339"/>
                  </a:lnTo>
                  <a:lnTo>
                    <a:pt x="1121359" y="71996"/>
                  </a:lnTo>
                  <a:lnTo>
                    <a:pt x="994930" y="71501"/>
                  </a:lnTo>
                  <a:lnTo>
                    <a:pt x="994041" y="73621"/>
                  </a:lnTo>
                  <a:lnTo>
                    <a:pt x="994092" y="260057"/>
                  </a:lnTo>
                  <a:lnTo>
                    <a:pt x="993978" y="310578"/>
                  </a:lnTo>
                  <a:lnTo>
                    <a:pt x="996124" y="311721"/>
                  </a:lnTo>
                  <a:lnTo>
                    <a:pt x="1108659" y="311543"/>
                  </a:lnTo>
                  <a:lnTo>
                    <a:pt x="1118514" y="311238"/>
                  </a:lnTo>
                  <a:lnTo>
                    <a:pt x="1167828" y="298970"/>
                  </a:lnTo>
                  <a:lnTo>
                    <a:pt x="1193025" y="270230"/>
                  </a:lnTo>
                  <a:lnTo>
                    <a:pt x="1194358" y="264452"/>
                  </a:lnTo>
                  <a:lnTo>
                    <a:pt x="1197762" y="249707"/>
                  </a:lnTo>
                  <a:close/>
                </a:path>
                <a:path w="1642109" h="319404">
                  <a:moveTo>
                    <a:pt x="1401851" y="73050"/>
                  </a:moveTo>
                  <a:lnTo>
                    <a:pt x="1400873" y="71437"/>
                  </a:lnTo>
                  <a:lnTo>
                    <a:pt x="1304734" y="71666"/>
                  </a:lnTo>
                  <a:lnTo>
                    <a:pt x="1209497" y="71551"/>
                  </a:lnTo>
                  <a:lnTo>
                    <a:pt x="1207262" y="72288"/>
                  </a:lnTo>
                  <a:lnTo>
                    <a:pt x="1207757" y="95554"/>
                  </a:lnTo>
                  <a:lnTo>
                    <a:pt x="1207363" y="118237"/>
                  </a:lnTo>
                  <a:lnTo>
                    <a:pt x="1209192" y="119430"/>
                  </a:lnTo>
                  <a:lnTo>
                    <a:pt x="1245108" y="119354"/>
                  </a:lnTo>
                  <a:lnTo>
                    <a:pt x="1262875" y="118770"/>
                  </a:lnTo>
                  <a:lnTo>
                    <a:pt x="1264412" y="121221"/>
                  </a:lnTo>
                  <a:lnTo>
                    <a:pt x="1264043" y="309651"/>
                  </a:lnTo>
                  <a:lnTo>
                    <a:pt x="1265275" y="311950"/>
                  </a:lnTo>
                  <a:lnTo>
                    <a:pt x="1284389" y="311442"/>
                  </a:lnTo>
                  <a:lnTo>
                    <a:pt x="1309141" y="311429"/>
                  </a:lnTo>
                  <a:lnTo>
                    <a:pt x="1328940" y="311988"/>
                  </a:lnTo>
                  <a:lnTo>
                    <a:pt x="1330883" y="309956"/>
                  </a:lnTo>
                  <a:lnTo>
                    <a:pt x="1330477" y="120611"/>
                  </a:lnTo>
                  <a:lnTo>
                    <a:pt x="1332318" y="118897"/>
                  </a:lnTo>
                  <a:lnTo>
                    <a:pt x="1338681" y="119113"/>
                  </a:lnTo>
                  <a:lnTo>
                    <a:pt x="1385849" y="119468"/>
                  </a:lnTo>
                  <a:lnTo>
                    <a:pt x="1387970" y="118122"/>
                  </a:lnTo>
                  <a:lnTo>
                    <a:pt x="1394269" y="96050"/>
                  </a:lnTo>
                  <a:lnTo>
                    <a:pt x="1401851" y="73050"/>
                  </a:lnTo>
                  <a:close/>
                </a:path>
                <a:path w="1642109" h="319404">
                  <a:moveTo>
                    <a:pt x="1641995" y="192125"/>
                  </a:moveTo>
                  <a:lnTo>
                    <a:pt x="1630832" y="128384"/>
                  </a:lnTo>
                  <a:lnTo>
                    <a:pt x="1598561" y="88417"/>
                  </a:lnTo>
                  <a:lnTo>
                    <a:pt x="1573898" y="76085"/>
                  </a:lnTo>
                  <a:lnTo>
                    <a:pt x="1573898" y="182638"/>
                  </a:lnTo>
                  <a:lnTo>
                    <a:pt x="1573872" y="200901"/>
                  </a:lnTo>
                  <a:lnTo>
                    <a:pt x="1565338" y="243954"/>
                  </a:lnTo>
                  <a:lnTo>
                    <a:pt x="1527035" y="266636"/>
                  </a:lnTo>
                  <a:lnTo>
                    <a:pt x="1507134" y="264960"/>
                  </a:lnTo>
                  <a:lnTo>
                    <a:pt x="1474444" y="230949"/>
                  </a:lnTo>
                  <a:lnTo>
                    <a:pt x="1470152" y="191554"/>
                  </a:lnTo>
                  <a:lnTo>
                    <a:pt x="1471206" y="171831"/>
                  </a:lnTo>
                  <a:lnTo>
                    <a:pt x="1492389" y="123888"/>
                  </a:lnTo>
                  <a:lnTo>
                    <a:pt x="1526705" y="116166"/>
                  </a:lnTo>
                  <a:lnTo>
                    <a:pt x="1544002" y="119926"/>
                  </a:lnTo>
                  <a:lnTo>
                    <a:pt x="1571256" y="157099"/>
                  </a:lnTo>
                  <a:lnTo>
                    <a:pt x="1573898" y="182638"/>
                  </a:lnTo>
                  <a:lnTo>
                    <a:pt x="1573898" y="76085"/>
                  </a:lnTo>
                  <a:lnTo>
                    <a:pt x="1573491" y="75882"/>
                  </a:lnTo>
                  <a:lnTo>
                    <a:pt x="1561642" y="72072"/>
                  </a:lnTo>
                  <a:lnTo>
                    <a:pt x="1549603" y="69227"/>
                  </a:lnTo>
                  <a:lnTo>
                    <a:pt x="1546999" y="68948"/>
                  </a:lnTo>
                  <a:lnTo>
                    <a:pt x="1537284" y="67881"/>
                  </a:lnTo>
                  <a:lnTo>
                    <a:pt x="1518043" y="68948"/>
                  </a:lnTo>
                  <a:lnTo>
                    <a:pt x="1504721" y="68249"/>
                  </a:lnTo>
                  <a:lnTo>
                    <a:pt x="1497965" y="68745"/>
                  </a:lnTo>
                  <a:lnTo>
                    <a:pt x="1439964" y="92925"/>
                  </a:lnTo>
                  <a:lnTo>
                    <a:pt x="1408099" y="145173"/>
                  </a:lnTo>
                  <a:lnTo>
                    <a:pt x="1402207" y="192125"/>
                  </a:lnTo>
                  <a:lnTo>
                    <a:pt x="1403807" y="215620"/>
                  </a:lnTo>
                  <a:lnTo>
                    <a:pt x="1416926" y="261404"/>
                  </a:lnTo>
                  <a:lnTo>
                    <a:pt x="1446758" y="294982"/>
                  </a:lnTo>
                  <a:lnTo>
                    <a:pt x="1493380" y="313131"/>
                  </a:lnTo>
                  <a:lnTo>
                    <a:pt x="1518716" y="315925"/>
                  </a:lnTo>
                  <a:lnTo>
                    <a:pt x="1544154" y="314299"/>
                  </a:lnTo>
                  <a:lnTo>
                    <a:pt x="1569669" y="308305"/>
                  </a:lnTo>
                  <a:lnTo>
                    <a:pt x="1593418" y="297662"/>
                  </a:lnTo>
                  <a:lnTo>
                    <a:pt x="1612455" y="282486"/>
                  </a:lnTo>
                  <a:lnTo>
                    <a:pt x="1623923" y="266636"/>
                  </a:lnTo>
                  <a:lnTo>
                    <a:pt x="1626743" y="262763"/>
                  </a:lnTo>
                  <a:lnTo>
                    <a:pt x="1636280" y="238467"/>
                  </a:lnTo>
                  <a:lnTo>
                    <a:pt x="1638858" y="226949"/>
                  </a:lnTo>
                  <a:lnTo>
                    <a:pt x="1640547" y="215341"/>
                  </a:lnTo>
                  <a:lnTo>
                    <a:pt x="1641525" y="203669"/>
                  </a:lnTo>
                  <a:lnTo>
                    <a:pt x="1641995" y="192125"/>
                  </a:lnTo>
                  <a:close/>
                </a:path>
              </a:pathLst>
            </a:custGeom>
            <a:solidFill>
              <a:srgbClr val="1F46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5803" y="5023454"/>
              <a:ext cx="193313" cy="24043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844275" y="4735864"/>
              <a:ext cx="751982" cy="74996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150256" y="5318975"/>
              <a:ext cx="1173480" cy="611505"/>
            </a:xfrm>
            <a:custGeom>
              <a:avLst/>
              <a:gdLst/>
              <a:ahLst/>
              <a:cxnLst/>
              <a:rect l="l" t="t" r="r" b="b"/>
              <a:pathLst>
                <a:path w="1173479" h="611504">
                  <a:moveTo>
                    <a:pt x="591781" y="17640"/>
                  </a:moveTo>
                  <a:lnTo>
                    <a:pt x="588822" y="6261"/>
                  </a:lnTo>
                  <a:lnTo>
                    <a:pt x="578078" y="1206"/>
                  </a:lnTo>
                  <a:lnTo>
                    <a:pt x="557555" y="38"/>
                  </a:lnTo>
                  <a:lnTo>
                    <a:pt x="458343" y="38"/>
                  </a:lnTo>
                  <a:lnTo>
                    <a:pt x="458343" y="516267"/>
                  </a:lnTo>
                  <a:lnTo>
                    <a:pt x="456133" y="522376"/>
                  </a:lnTo>
                  <a:lnTo>
                    <a:pt x="450659" y="525462"/>
                  </a:lnTo>
                  <a:lnTo>
                    <a:pt x="441337" y="525907"/>
                  </a:lnTo>
                  <a:lnTo>
                    <a:pt x="429056" y="525373"/>
                  </a:lnTo>
                  <a:lnTo>
                    <a:pt x="416763" y="525233"/>
                  </a:lnTo>
                  <a:lnTo>
                    <a:pt x="404456" y="525424"/>
                  </a:lnTo>
                  <a:lnTo>
                    <a:pt x="380949" y="526338"/>
                  </a:lnTo>
                  <a:lnTo>
                    <a:pt x="380187" y="525868"/>
                  </a:lnTo>
                  <a:lnTo>
                    <a:pt x="375424" y="522947"/>
                  </a:lnTo>
                  <a:lnTo>
                    <a:pt x="374370" y="511009"/>
                  </a:lnTo>
                  <a:lnTo>
                    <a:pt x="372859" y="497370"/>
                  </a:lnTo>
                  <a:lnTo>
                    <a:pt x="370967" y="483755"/>
                  </a:lnTo>
                  <a:lnTo>
                    <a:pt x="368985" y="470141"/>
                  </a:lnTo>
                  <a:lnTo>
                    <a:pt x="367233" y="456501"/>
                  </a:lnTo>
                  <a:lnTo>
                    <a:pt x="366064" y="446189"/>
                  </a:lnTo>
                  <a:lnTo>
                    <a:pt x="362153" y="442531"/>
                  </a:lnTo>
                  <a:lnTo>
                    <a:pt x="361708" y="442112"/>
                  </a:lnTo>
                  <a:lnTo>
                    <a:pt x="267182" y="442531"/>
                  </a:lnTo>
                  <a:lnTo>
                    <a:pt x="173570" y="442112"/>
                  </a:lnTo>
                  <a:lnTo>
                    <a:pt x="168084" y="445770"/>
                  </a:lnTo>
                  <a:lnTo>
                    <a:pt x="163652" y="454380"/>
                  </a:lnTo>
                  <a:lnTo>
                    <a:pt x="155803" y="469125"/>
                  </a:lnTo>
                  <a:lnTo>
                    <a:pt x="139661" y="498360"/>
                  </a:lnTo>
                  <a:lnTo>
                    <a:pt x="131851" y="513118"/>
                  </a:lnTo>
                  <a:lnTo>
                    <a:pt x="127901" y="519163"/>
                  </a:lnTo>
                  <a:lnTo>
                    <a:pt x="123126" y="523201"/>
                  </a:lnTo>
                  <a:lnTo>
                    <a:pt x="117284" y="525386"/>
                  </a:lnTo>
                  <a:lnTo>
                    <a:pt x="110109" y="525868"/>
                  </a:lnTo>
                  <a:lnTo>
                    <a:pt x="108813" y="525830"/>
                  </a:lnTo>
                  <a:lnTo>
                    <a:pt x="96837" y="525475"/>
                  </a:lnTo>
                  <a:lnTo>
                    <a:pt x="83540" y="525348"/>
                  </a:lnTo>
                  <a:lnTo>
                    <a:pt x="70256" y="525462"/>
                  </a:lnTo>
                  <a:lnTo>
                    <a:pt x="56984" y="525830"/>
                  </a:lnTo>
                  <a:lnTo>
                    <a:pt x="48666" y="525233"/>
                  </a:lnTo>
                  <a:lnTo>
                    <a:pt x="44716" y="522566"/>
                  </a:lnTo>
                  <a:lnTo>
                    <a:pt x="44627" y="517626"/>
                  </a:lnTo>
                  <a:lnTo>
                    <a:pt x="47967" y="510184"/>
                  </a:lnTo>
                  <a:lnTo>
                    <a:pt x="64414" y="480555"/>
                  </a:lnTo>
                  <a:lnTo>
                    <a:pt x="217614" y="200596"/>
                  </a:lnTo>
                  <a:lnTo>
                    <a:pt x="243573" y="152844"/>
                  </a:lnTo>
                  <a:lnTo>
                    <a:pt x="269405" y="105016"/>
                  </a:lnTo>
                  <a:lnTo>
                    <a:pt x="275805" y="95008"/>
                  </a:lnTo>
                  <a:lnTo>
                    <a:pt x="283235" y="88036"/>
                  </a:lnTo>
                  <a:lnTo>
                    <a:pt x="292468" y="84353"/>
                  </a:lnTo>
                  <a:lnTo>
                    <a:pt x="304292" y="84188"/>
                  </a:lnTo>
                  <a:lnTo>
                    <a:pt x="313550" y="84886"/>
                  </a:lnTo>
                  <a:lnTo>
                    <a:pt x="322897" y="84912"/>
                  </a:lnTo>
                  <a:lnTo>
                    <a:pt x="341642" y="84480"/>
                  </a:lnTo>
                  <a:lnTo>
                    <a:pt x="362343" y="84861"/>
                  </a:lnTo>
                  <a:lnTo>
                    <a:pt x="372668" y="84836"/>
                  </a:lnTo>
                  <a:lnTo>
                    <a:pt x="378523" y="84480"/>
                  </a:lnTo>
                  <a:lnTo>
                    <a:pt x="382943" y="84213"/>
                  </a:lnTo>
                  <a:lnTo>
                    <a:pt x="393573" y="84455"/>
                  </a:lnTo>
                  <a:lnTo>
                    <a:pt x="400875" y="87884"/>
                  </a:lnTo>
                  <a:lnTo>
                    <a:pt x="405396" y="94742"/>
                  </a:lnTo>
                  <a:lnTo>
                    <a:pt x="407720" y="105283"/>
                  </a:lnTo>
                  <a:lnTo>
                    <a:pt x="413397" y="154051"/>
                  </a:lnTo>
                  <a:lnTo>
                    <a:pt x="419404" y="202768"/>
                  </a:lnTo>
                  <a:lnTo>
                    <a:pt x="431711" y="300189"/>
                  </a:lnTo>
                  <a:lnTo>
                    <a:pt x="444487" y="403491"/>
                  </a:lnTo>
                  <a:lnTo>
                    <a:pt x="451027" y="455129"/>
                  </a:lnTo>
                  <a:lnTo>
                    <a:pt x="457898" y="506704"/>
                  </a:lnTo>
                  <a:lnTo>
                    <a:pt x="458343" y="516267"/>
                  </a:lnTo>
                  <a:lnTo>
                    <a:pt x="458343" y="38"/>
                  </a:lnTo>
                  <a:lnTo>
                    <a:pt x="158318" y="38"/>
                  </a:lnTo>
                  <a:lnTo>
                    <a:pt x="137198" y="1257"/>
                  </a:lnTo>
                  <a:lnTo>
                    <a:pt x="111074" y="38646"/>
                  </a:lnTo>
                  <a:lnTo>
                    <a:pt x="1739" y="579107"/>
                  </a:lnTo>
                  <a:lnTo>
                    <a:pt x="0" y="594829"/>
                  </a:lnTo>
                  <a:lnTo>
                    <a:pt x="3175" y="604608"/>
                  </a:lnTo>
                  <a:lnTo>
                    <a:pt x="12268" y="609612"/>
                  </a:lnTo>
                  <a:lnTo>
                    <a:pt x="28321" y="611047"/>
                  </a:lnTo>
                  <a:lnTo>
                    <a:pt x="130594" y="611111"/>
                  </a:lnTo>
                  <a:lnTo>
                    <a:pt x="323405" y="611098"/>
                  </a:lnTo>
                  <a:lnTo>
                    <a:pt x="387743" y="611098"/>
                  </a:lnTo>
                  <a:lnTo>
                    <a:pt x="439369" y="611047"/>
                  </a:lnTo>
                  <a:lnTo>
                    <a:pt x="474548" y="594550"/>
                  </a:lnTo>
                  <a:lnTo>
                    <a:pt x="489813" y="526338"/>
                  </a:lnTo>
                  <a:lnTo>
                    <a:pt x="489902" y="525907"/>
                  </a:lnTo>
                  <a:lnTo>
                    <a:pt x="519214" y="381622"/>
                  </a:lnTo>
                  <a:lnTo>
                    <a:pt x="579488" y="84213"/>
                  </a:lnTo>
                  <a:lnTo>
                    <a:pt x="588911" y="37731"/>
                  </a:lnTo>
                  <a:lnTo>
                    <a:pt x="591781" y="17640"/>
                  </a:lnTo>
                  <a:close/>
                </a:path>
                <a:path w="1173479" h="611504">
                  <a:moveTo>
                    <a:pt x="1173086" y="17094"/>
                  </a:moveTo>
                  <a:lnTo>
                    <a:pt x="1170038" y="6565"/>
                  </a:lnTo>
                  <a:lnTo>
                    <a:pt x="1160551" y="1435"/>
                  </a:lnTo>
                  <a:lnTo>
                    <a:pt x="1143381" y="63"/>
                  </a:lnTo>
                  <a:lnTo>
                    <a:pt x="1039304" y="38"/>
                  </a:lnTo>
                  <a:lnTo>
                    <a:pt x="1039304" y="515924"/>
                  </a:lnTo>
                  <a:lnTo>
                    <a:pt x="1037310" y="522185"/>
                  </a:lnTo>
                  <a:lnTo>
                    <a:pt x="1031976" y="525500"/>
                  </a:lnTo>
                  <a:lnTo>
                    <a:pt x="1022553" y="525957"/>
                  </a:lnTo>
                  <a:lnTo>
                    <a:pt x="1022426" y="525957"/>
                  </a:lnTo>
                  <a:lnTo>
                    <a:pt x="1010653" y="525259"/>
                  </a:lnTo>
                  <a:lnTo>
                    <a:pt x="998829" y="525018"/>
                  </a:lnTo>
                  <a:lnTo>
                    <a:pt x="987005" y="525259"/>
                  </a:lnTo>
                  <a:lnTo>
                    <a:pt x="975436" y="525957"/>
                  </a:lnTo>
                  <a:lnTo>
                    <a:pt x="975233" y="525957"/>
                  </a:lnTo>
                  <a:lnTo>
                    <a:pt x="975029" y="525945"/>
                  </a:lnTo>
                  <a:lnTo>
                    <a:pt x="973823" y="525868"/>
                  </a:lnTo>
                  <a:lnTo>
                    <a:pt x="965911" y="525373"/>
                  </a:lnTo>
                  <a:lnTo>
                    <a:pt x="959827" y="521931"/>
                  </a:lnTo>
                  <a:lnTo>
                    <a:pt x="956322" y="515772"/>
                  </a:lnTo>
                  <a:lnTo>
                    <a:pt x="954709" y="506996"/>
                  </a:lnTo>
                  <a:lnTo>
                    <a:pt x="953236" y="493839"/>
                  </a:lnTo>
                  <a:lnTo>
                    <a:pt x="951344" y="480720"/>
                  </a:lnTo>
                  <a:lnTo>
                    <a:pt x="949413" y="467601"/>
                  </a:lnTo>
                  <a:lnTo>
                    <a:pt x="947750" y="454190"/>
                  </a:lnTo>
                  <a:lnTo>
                    <a:pt x="946848" y="445389"/>
                  </a:lnTo>
                  <a:lnTo>
                    <a:pt x="943457" y="442506"/>
                  </a:lnTo>
                  <a:lnTo>
                    <a:pt x="943140" y="442239"/>
                  </a:lnTo>
                  <a:lnTo>
                    <a:pt x="848487" y="442506"/>
                  </a:lnTo>
                  <a:lnTo>
                    <a:pt x="753249" y="442125"/>
                  </a:lnTo>
                  <a:lnTo>
                    <a:pt x="748931" y="446722"/>
                  </a:lnTo>
                  <a:lnTo>
                    <a:pt x="744956" y="454190"/>
                  </a:lnTo>
                  <a:lnTo>
                    <a:pt x="736993" y="468871"/>
                  </a:lnTo>
                  <a:lnTo>
                    <a:pt x="728891" y="483489"/>
                  </a:lnTo>
                  <a:lnTo>
                    <a:pt x="720864" y="498132"/>
                  </a:lnTo>
                  <a:lnTo>
                    <a:pt x="713117" y="512914"/>
                  </a:lnTo>
                  <a:lnTo>
                    <a:pt x="709231" y="518985"/>
                  </a:lnTo>
                  <a:lnTo>
                    <a:pt x="704545" y="523100"/>
                  </a:lnTo>
                  <a:lnTo>
                    <a:pt x="698766" y="525348"/>
                  </a:lnTo>
                  <a:lnTo>
                    <a:pt x="691578" y="525868"/>
                  </a:lnTo>
                  <a:lnTo>
                    <a:pt x="677824" y="525500"/>
                  </a:lnTo>
                  <a:lnTo>
                    <a:pt x="664044" y="525411"/>
                  </a:lnTo>
                  <a:lnTo>
                    <a:pt x="625081" y="525945"/>
                  </a:lnTo>
                  <a:lnTo>
                    <a:pt x="622287" y="522300"/>
                  </a:lnTo>
                  <a:lnTo>
                    <a:pt x="628167" y="512000"/>
                  </a:lnTo>
                  <a:lnTo>
                    <a:pt x="635622" y="498716"/>
                  </a:lnTo>
                  <a:lnTo>
                    <a:pt x="642937" y="485368"/>
                  </a:lnTo>
                  <a:lnTo>
                    <a:pt x="657479" y="458609"/>
                  </a:lnTo>
                  <a:lnTo>
                    <a:pt x="802538" y="193611"/>
                  </a:lnTo>
                  <a:lnTo>
                    <a:pt x="850569" y="105105"/>
                  </a:lnTo>
                  <a:lnTo>
                    <a:pt x="885444" y="84188"/>
                  </a:lnTo>
                  <a:lnTo>
                    <a:pt x="894702" y="84886"/>
                  </a:lnTo>
                  <a:lnTo>
                    <a:pt x="904049" y="84912"/>
                  </a:lnTo>
                  <a:lnTo>
                    <a:pt x="922794" y="84480"/>
                  </a:lnTo>
                  <a:lnTo>
                    <a:pt x="946416" y="84632"/>
                  </a:lnTo>
                  <a:lnTo>
                    <a:pt x="958227" y="84607"/>
                  </a:lnTo>
                  <a:lnTo>
                    <a:pt x="964438" y="84480"/>
                  </a:lnTo>
                  <a:lnTo>
                    <a:pt x="970026" y="84366"/>
                  </a:lnTo>
                  <a:lnTo>
                    <a:pt x="975512" y="84188"/>
                  </a:lnTo>
                  <a:lnTo>
                    <a:pt x="980998" y="84010"/>
                  </a:lnTo>
                  <a:lnTo>
                    <a:pt x="986282" y="87236"/>
                  </a:lnTo>
                  <a:lnTo>
                    <a:pt x="994003" y="150304"/>
                  </a:lnTo>
                  <a:lnTo>
                    <a:pt x="1000290" y="201218"/>
                  </a:lnTo>
                  <a:lnTo>
                    <a:pt x="1006602" y="252145"/>
                  </a:lnTo>
                  <a:lnTo>
                    <a:pt x="1012964" y="303060"/>
                  </a:lnTo>
                  <a:lnTo>
                    <a:pt x="1019365" y="353961"/>
                  </a:lnTo>
                  <a:lnTo>
                    <a:pt x="1025817" y="404863"/>
                  </a:lnTo>
                  <a:lnTo>
                    <a:pt x="1032306" y="455752"/>
                  </a:lnTo>
                  <a:lnTo>
                    <a:pt x="1038834" y="506641"/>
                  </a:lnTo>
                  <a:lnTo>
                    <a:pt x="1039304" y="515924"/>
                  </a:lnTo>
                  <a:lnTo>
                    <a:pt x="1039304" y="38"/>
                  </a:lnTo>
                  <a:lnTo>
                    <a:pt x="938872" y="0"/>
                  </a:lnTo>
                  <a:lnTo>
                    <a:pt x="734352" y="76"/>
                  </a:lnTo>
                  <a:lnTo>
                    <a:pt x="697966" y="17094"/>
                  </a:lnTo>
                  <a:lnTo>
                    <a:pt x="582815" y="578243"/>
                  </a:lnTo>
                  <a:lnTo>
                    <a:pt x="581113" y="594372"/>
                  </a:lnTo>
                  <a:lnTo>
                    <a:pt x="584555" y="604418"/>
                  </a:lnTo>
                  <a:lnTo>
                    <a:pt x="594144" y="609587"/>
                  </a:lnTo>
                  <a:lnTo>
                    <a:pt x="610870" y="611060"/>
                  </a:lnTo>
                  <a:lnTo>
                    <a:pt x="662000" y="611098"/>
                  </a:lnTo>
                  <a:lnTo>
                    <a:pt x="838568" y="611098"/>
                  </a:lnTo>
                  <a:lnTo>
                    <a:pt x="918629" y="611111"/>
                  </a:lnTo>
                  <a:lnTo>
                    <a:pt x="982662" y="611085"/>
                  </a:lnTo>
                  <a:lnTo>
                    <a:pt x="1021867" y="611035"/>
                  </a:lnTo>
                  <a:lnTo>
                    <a:pt x="1060170" y="580682"/>
                  </a:lnTo>
                  <a:lnTo>
                    <a:pt x="1071283" y="525957"/>
                  </a:lnTo>
                  <a:lnTo>
                    <a:pt x="1120660" y="282829"/>
                  </a:lnTo>
                  <a:lnTo>
                    <a:pt x="1160907" y="84010"/>
                  </a:lnTo>
                  <a:lnTo>
                    <a:pt x="1170914" y="34582"/>
                  </a:lnTo>
                  <a:lnTo>
                    <a:pt x="1173086" y="17094"/>
                  </a:lnTo>
                  <a:close/>
                </a:path>
              </a:pathLst>
            </a:custGeom>
            <a:solidFill>
              <a:srgbClr val="4648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312836" y="5318588"/>
              <a:ext cx="591820" cy="613410"/>
            </a:xfrm>
            <a:custGeom>
              <a:avLst/>
              <a:gdLst/>
              <a:ahLst/>
              <a:cxnLst/>
              <a:rect l="l" t="t" r="r" b="b"/>
              <a:pathLst>
                <a:path w="591820" h="613410">
                  <a:moveTo>
                    <a:pt x="437500" y="0"/>
                  </a:moveTo>
                  <a:lnTo>
                    <a:pt x="434566" y="4381"/>
                  </a:lnTo>
                  <a:lnTo>
                    <a:pt x="484566" y="397459"/>
                  </a:lnTo>
                  <a:lnTo>
                    <a:pt x="484984" y="405510"/>
                  </a:lnTo>
                  <a:lnTo>
                    <a:pt x="483299" y="411229"/>
                  </a:lnTo>
                  <a:lnTo>
                    <a:pt x="478647" y="414532"/>
                  </a:lnTo>
                  <a:lnTo>
                    <a:pt x="470164" y="415340"/>
                  </a:lnTo>
                  <a:lnTo>
                    <a:pt x="455424" y="414874"/>
                  </a:lnTo>
                  <a:lnTo>
                    <a:pt x="440665" y="414740"/>
                  </a:lnTo>
                  <a:lnTo>
                    <a:pt x="425902" y="414897"/>
                  </a:lnTo>
                  <a:lnTo>
                    <a:pt x="400073" y="415683"/>
                  </a:lnTo>
                  <a:lnTo>
                    <a:pt x="396072" y="410743"/>
                  </a:lnTo>
                  <a:lnTo>
                    <a:pt x="394879" y="400646"/>
                  </a:lnTo>
                  <a:lnTo>
                    <a:pt x="389085" y="359800"/>
                  </a:lnTo>
                  <a:lnTo>
                    <a:pt x="387589" y="346151"/>
                  </a:lnTo>
                  <a:lnTo>
                    <a:pt x="386560" y="334200"/>
                  </a:lnTo>
                  <a:lnTo>
                    <a:pt x="381264" y="331114"/>
                  </a:lnTo>
                  <a:lnTo>
                    <a:pt x="289354" y="331511"/>
                  </a:lnTo>
                  <a:lnTo>
                    <a:pt x="198956" y="331152"/>
                  </a:lnTo>
                  <a:lnTo>
                    <a:pt x="193025" y="334162"/>
                  </a:lnTo>
                  <a:lnTo>
                    <a:pt x="180736" y="357773"/>
                  </a:lnTo>
                  <a:lnTo>
                    <a:pt x="156804" y="401789"/>
                  </a:lnTo>
                  <a:lnTo>
                    <a:pt x="153077" y="407790"/>
                  </a:lnTo>
                  <a:lnTo>
                    <a:pt x="148594" y="412129"/>
                  </a:lnTo>
                  <a:lnTo>
                    <a:pt x="142921" y="414689"/>
                  </a:lnTo>
                  <a:lnTo>
                    <a:pt x="135621" y="415353"/>
                  </a:lnTo>
                  <a:lnTo>
                    <a:pt x="120388" y="414916"/>
                  </a:lnTo>
                  <a:lnTo>
                    <a:pt x="105138" y="414783"/>
                  </a:lnTo>
                  <a:lnTo>
                    <a:pt x="74635" y="415289"/>
                  </a:lnTo>
                  <a:lnTo>
                    <a:pt x="66269" y="414625"/>
                  </a:lnTo>
                  <a:lnTo>
                    <a:pt x="62350" y="411868"/>
                  </a:lnTo>
                  <a:lnTo>
                    <a:pt x="62329" y="406876"/>
                  </a:lnTo>
                  <a:lnTo>
                    <a:pt x="65657" y="399503"/>
                  </a:lnTo>
                  <a:lnTo>
                    <a:pt x="80689" y="372453"/>
                  </a:lnTo>
                  <a:lnTo>
                    <a:pt x="272400" y="22110"/>
                  </a:lnTo>
                  <a:lnTo>
                    <a:pt x="278867" y="9558"/>
                  </a:lnTo>
                  <a:lnTo>
                    <a:pt x="279577" y="3101"/>
                  </a:lnTo>
                  <a:lnTo>
                    <a:pt x="273241" y="708"/>
                  </a:lnTo>
                  <a:lnTo>
                    <a:pt x="258570" y="342"/>
                  </a:lnTo>
                  <a:lnTo>
                    <a:pt x="207401" y="342"/>
                  </a:lnTo>
                  <a:lnTo>
                    <a:pt x="154264" y="355"/>
                  </a:lnTo>
                  <a:lnTo>
                    <a:pt x="116781" y="17561"/>
                  </a:lnTo>
                  <a:lnTo>
                    <a:pt x="1699" y="579894"/>
                  </a:lnTo>
                  <a:lnTo>
                    <a:pt x="0" y="595359"/>
                  </a:lnTo>
                  <a:lnTo>
                    <a:pt x="3065" y="604810"/>
                  </a:lnTo>
                  <a:lnTo>
                    <a:pt x="11797" y="609582"/>
                  </a:lnTo>
                  <a:lnTo>
                    <a:pt x="27099" y="611009"/>
                  </a:lnTo>
                  <a:lnTo>
                    <a:pt x="34313" y="611085"/>
                  </a:lnTo>
                  <a:lnTo>
                    <a:pt x="41615" y="610336"/>
                  </a:lnTo>
                  <a:lnTo>
                    <a:pt x="48727" y="611174"/>
                  </a:lnTo>
                  <a:lnTo>
                    <a:pt x="75596" y="572595"/>
                  </a:lnTo>
                  <a:lnTo>
                    <a:pt x="79577" y="552370"/>
                  </a:lnTo>
                  <a:lnTo>
                    <a:pt x="89660" y="504443"/>
                  </a:lnTo>
                  <a:lnTo>
                    <a:pt x="90498" y="496341"/>
                  </a:lnTo>
                  <a:lnTo>
                    <a:pt x="101839" y="496468"/>
                  </a:lnTo>
                  <a:lnTo>
                    <a:pt x="155963" y="496303"/>
                  </a:lnTo>
                  <a:lnTo>
                    <a:pt x="210105" y="495531"/>
                  </a:lnTo>
                  <a:lnTo>
                    <a:pt x="264197" y="495793"/>
                  </a:lnTo>
                  <a:lnTo>
                    <a:pt x="318171" y="498728"/>
                  </a:lnTo>
                  <a:lnTo>
                    <a:pt x="360050" y="507458"/>
                  </a:lnTo>
                  <a:lnTo>
                    <a:pt x="405814" y="555684"/>
                  </a:lnTo>
                  <a:lnTo>
                    <a:pt x="414360" y="598411"/>
                  </a:lnTo>
                  <a:lnTo>
                    <a:pt x="414945" y="604354"/>
                  </a:lnTo>
                  <a:lnTo>
                    <a:pt x="414424" y="609320"/>
                  </a:lnTo>
                  <a:lnTo>
                    <a:pt x="422844" y="611047"/>
                  </a:lnTo>
                  <a:lnTo>
                    <a:pt x="462051" y="607663"/>
                  </a:lnTo>
                  <a:lnTo>
                    <a:pt x="480464" y="573150"/>
                  </a:lnTo>
                  <a:lnTo>
                    <a:pt x="590103" y="32384"/>
                  </a:lnTo>
                  <a:lnTo>
                    <a:pt x="591683" y="17087"/>
                  </a:lnTo>
                  <a:lnTo>
                    <a:pt x="588506" y="7292"/>
                  </a:lnTo>
                  <a:lnTo>
                    <a:pt x="579837" y="2056"/>
                  </a:lnTo>
                  <a:lnTo>
                    <a:pt x="564944" y="431"/>
                  </a:lnTo>
                  <a:lnTo>
                    <a:pt x="479351" y="401"/>
                  </a:lnTo>
                  <a:lnTo>
                    <a:pt x="437500" y="0"/>
                  </a:lnTo>
                  <a:close/>
                </a:path>
              </a:pathLst>
            </a:custGeom>
            <a:solidFill>
              <a:srgbClr val="D92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41918" y="5362356"/>
              <a:ext cx="150698" cy="22124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101940" y="5999403"/>
              <a:ext cx="202184" cy="15069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44089" y="5998578"/>
              <a:ext cx="151079" cy="15203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033592" y="5998578"/>
              <a:ext cx="150710" cy="15205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55676" y="6001093"/>
              <a:ext cx="142165" cy="14799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644345" y="5998746"/>
              <a:ext cx="120117" cy="15198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745227" y="5998575"/>
              <a:ext cx="138226" cy="151314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6476151" y="5886777"/>
              <a:ext cx="155575" cy="43815"/>
            </a:xfrm>
            <a:custGeom>
              <a:avLst/>
              <a:gdLst/>
              <a:ahLst/>
              <a:cxnLst/>
              <a:rect l="l" t="t" r="r" b="b"/>
              <a:pathLst>
                <a:path w="155575" h="43814">
                  <a:moveTo>
                    <a:pt x="76278" y="0"/>
                  </a:moveTo>
                  <a:lnTo>
                    <a:pt x="34186" y="541"/>
                  </a:lnTo>
                  <a:lnTo>
                    <a:pt x="15903" y="378"/>
                  </a:lnTo>
                  <a:lnTo>
                    <a:pt x="7962" y="2636"/>
                  </a:lnTo>
                  <a:lnTo>
                    <a:pt x="4823" y="10610"/>
                  </a:lnTo>
                  <a:lnTo>
                    <a:pt x="950" y="27592"/>
                  </a:lnTo>
                  <a:lnTo>
                    <a:pt x="0" y="35539"/>
                  </a:lnTo>
                  <a:lnTo>
                    <a:pt x="2197" y="40293"/>
                  </a:lnTo>
                  <a:lnTo>
                    <a:pt x="7229" y="42545"/>
                  </a:lnTo>
                  <a:lnTo>
                    <a:pt x="14780" y="42984"/>
                  </a:lnTo>
                  <a:lnTo>
                    <a:pt x="30453" y="42712"/>
                  </a:lnTo>
                  <a:lnTo>
                    <a:pt x="77493" y="42832"/>
                  </a:lnTo>
                  <a:lnTo>
                    <a:pt x="118657" y="42928"/>
                  </a:lnTo>
                  <a:lnTo>
                    <a:pt x="132369" y="42629"/>
                  </a:lnTo>
                  <a:lnTo>
                    <a:pt x="145544" y="43730"/>
                  </a:lnTo>
                  <a:lnTo>
                    <a:pt x="151359" y="42682"/>
                  </a:lnTo>
                  <a:lnTo>
                    <a:pt x="155013" y="38146"/>
                  </a:lnTo>
                  <a:lnTo>
                    <a:pt x="155502" y="29988"/>
                  </a:lnTo>
                  <a:lnTo>
                    <a:pt x="152410" y="22679"/>
                  </a:lnTo>
                  <a:lnTo>
                    <a:pt x="118285" y="2878"/>
                  </a:lnTo>
                  <a:lnTo>
                    <a:pt x="97309" y="507"/>
                  </a:lnTo>
                  <a:lnTo>
                    <a:pt x="76278" y="0"/>
                  </a:lnTo>
                  <a:close/>
                </a:path>
              </a:pathLst>
            </a:custGeom>
            <a:solidFill>
              <a:srgbClr val="D92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51824" y="5466804"/>
              <a:ext cx="158889" cy="23352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33197" y="5467662"/>
              <a:ext cx="157975" cy="234492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894205" y="2607119"/>
              <a:ext cx="2395855" cy="363855"/>
            </a:xfrm>
            <a:custGeom>
              <a:avLst/>
              <a:gdLst/>
              <a:ahLst/>
              <a:cxnLst/>
              <a:rect l="l" t="t" r="r" b="b"/>
              <a:pathLst>
                <a:path w="2395854" h="363855">
                  <a:moveTo>
                    <a:pt x="330606" y="356552"/>
                  </a:moveTo>
                  <a:lnTo>
                    <a:pt x="308483" y="293624"/>
                  </a:lnTo>
                  <a:lnTo>
                    <a:pt x="285851" y="229209"/>
                  </a:lnTo>
                  <a:lnTo>
                    <a:pt x="235661" y="86385"/>
                  </a:lnTo>
                  <a:lnTo>
                    <a:pt x="213245" y="22606"/>
                  </a:lnTo>
                  <a:lnTo>
                    <a:pt x="213245" y="229209"/>
                  </a:lnTo>
                  <a:lnTo>
                    <a:pt x="117360" y="229209"/>
                  </a:lnTo>
                  <a:lnTo>
                    <a:pt x="165303" y="86385"/>
                  </a:lnTo>
                  <a:lnTo>
                    <a:pt x="213245" y="229209"/>
                  </a:lnTo>
                  <a:lnTo>
                    <a:pt x="213245" y="22606"/>
                  </a:lnTo>
                  <a:lnTo>
                    <a:pt x="207759" y="6985"/>
                  </a:lnTo>
                  <a:lnTo>
                    <a:pt x="122351" y="6985"/>
                  </a:lnTo>
                  <a:lnTo>
                    <a:pt x="0" y="356552"/>
                  </a:lnTo>
                  <a:lnTo>
                    <a:pt x="74409" y="356552"/>
                  </a:lnTo>
                  <a:lnTo>
                    <a:pt x="95389" y="293624"/>
                  </a:lnTo>
                  <a:lnTo>
                    <a:pt x="234721" y="293624"/>
                  </a:lnTo>
                  <a:lnTo>
                    <a:pt x="255701" y="356552"/>
                  </a:lnTo>
                  <a:lnTo>
                    <a:pt x="330606" y="356552"/>
                  </a:lnTo>
                  <a:close/>
                </a:path>
                <a:path w="2395854" h="363855">
                  <a:moveTo>
                    <a:pt x="621741" y="255193"/>
                  </a:moveTo>
                  <a:lnTo>
                    <a:pt x="618871" y="230162"/>
                  </a:lnTo>
                  <a:lnTo>
                    <a:pt x="610755" y="209753"/>
                  </a:lnTo>
                  <a:lnTo>
                    <a:pt x="610260" y="208495"/>
                  </a:lnTo>
                  <a:lnTo>
                    <a:pt x="595909" y="190207"/>
                  </a:lnTo>
                  <a:lnTo>
                    <a:pt x="575805" y="175298"/>
                  </a:lnTo>
                  <a:lnTo>
                    <a:pt x="590232" y="160997"/>
                  </a:lnTo>
                  <a:lnTo>
                    <a:pt x="598182" y="148323"/>
                  </a:lnTo>
                  <a:lnTo>
                    <a:pt x="600532" y="144576"/>
                  </a:lnTo>
                  <a:lnTo>
                    <a:pt x="606704" y="126034"/>
                  </a:lnTo>
                  <a:lnTo>
                    <a:pt x="608761" y="105371"/>
                  </a:lnTo>
                  <a:lnTo>
                    <a:pt x="606844" y="84848"/>
                  </a:lnTo>
                  <a:lnTo>
                    <a:pt x="602691" y="71412"/>
                  </a:lnTo>
                  <a:lnTo>
                    <a:pt x="601091" y="66230"/>
                  </a:lnTo>
                  <a:lnTo>
                    <a:pt x="591489" y="49517"/>
                  </a:lnTo>
                  <a:lnTo>
                    <a:pt x="578053" y="34709"/>
                  </a:lnTo>
                  <a:lnTo>
                    <a:pt x="561809" y="22580"/>
                  </a:lnTo>
                  <a:lnTo>
                    <a:pt x="553326" y="18503"/>
                  </a:lnTo>
                  <a:lnTo>
                    <a:pt x="553326" y="250698"/>
                  </a:lnTo>
                  <a:lnTo>
                    <a:pt x="552615" y="259295"/>
                  </a:lnTo>
                  <a:lnTo>
                    <a:pt x="528853" y="289217"/>
                  </a:lnTo>
                  <a:lnTo>
                    <a:pt x="512876" y="292150"/>
                  </a:lnTo>
                  <a:lnTo>
                    <a:pt x="433476" y="292150"/>
                  </a:lnTo>
                  <a:lnTo>
                    <a:pt x="433476" y="209753"/>
                  </a:lnTo>
                  <a:lnTo>
                    <a:pt x="512876" y="209753"/>
                  </a:lnTo>
                  <a:lnTo>
                    <a:pt x="546874" y="227711"/>
                  </a:lnTo>
                  <a:lnTo>
                    <a:pt x="553326" y="250698"/>
                  </a:lnTo>
                  <a:lnTo>
                    <a:pt x="553326" y="18503"/>
                  </a:lnTo>
                  <a:lnTo>
                    <a:pt x="543788" y="13919"/>
                  </a:lnTo>
                  <a:lnTo>
                    <a:pt x="539851" y="12890"/>
                  </a:lnTo>
                  <a:lnTo>
                    <a:pt x="539851" y="109855"/>
                  </a:lnTo>
                  <a:lnTo>
                    <a:pt x="539178" y="117754"/>
                  </a:lnTo>
                  <a:lnTo>
                    <a:pt x="510057" y="147637"/>
                  </a:lnTo>
                  <a:lnTo>
                    <a:pt x="502386" y="148323"/>
                  </a:lnTo>
                  <a:lnTo>
                    <a:pt x="433476" y="148323"/>
                  </a:lnTo>
                  <a:lnTo>
                    <a:pt x="433476" y="71412"/>
                  </a:lnTo>
                  <a:lnTo>
                    <a:pt x="502386" y="71412"/>
                  </a:lnTo>
                  <a:lnTo>
                    <a:pt x="537235" y="94754"/>
                  </a:lnTo>
                  <a:lnTo>
                    <a:pt x="539851" y="109855"/>
                  </a:lnTo>
                  <a:lnTo>
                    <a:pt x="539851" y="12890"/>
                  </a:lnTo>
                  <a:lnTo>
                    <a:pt x="523976" y="8724"/>
                  </a:lnTo>
                  <a:lnTo>
                    <a:pt x="502386" y="6997"/>
                  </a:lnTo>
                  <a:lnTo>
                    <a:pt x="364553" y="6997"/>
                  </a:lnTo>
                  <a:lnTo>
                    <a:pt x="364553" y="356565"/>
                  </a:lnTo>
                  <a:lnTo>
                    <a:pt x="512876" y="356565"/>
                  </a:lnTo>
                  <a:lnTo>
                    <a:pt x="555205" y="349440"/>
                  </a:lnTo>
                  <a:lnTo>
                    <a:pt x="590283" y="328104"/>
                  </a:lnTo>
                  <a:lnTo>
                    <a:pt x="613879" y="295643"/>
                  </a:lnTo>
                  <a:lnTo>
                    <a:pt x="619785" y="276415"/>
                  </a:lnTo>
                  <a:lnTo>
                    <a:pt x="621741" y="255193"/>
                  </a:lnTo>
                  <a:close/>
                </a:path>
                <a:path w="2395854" h="363855">
                  <a:moveTo>
                    <a:pt x="887933" y="6985"/>
                  </a:moveTo>
                  <a:lnTo>
                    <a:pt x="630745" y="6985"/>
                  </a:lnTo>
                  <a:lnTo>
                    <a:pt x="630745" y="73025"/>
                  </a:lnTo>
                  <a:lnTo>
                    <a:pt x="724636" y="73025"/>
                  </a:lnTo>
                  <a:lnTo>
                    <a:pt x="724636" y="356235"/>
                  </a:lnTo>
                  <a:lnTo>
                    <a:pt x="793546" y="356235"/>
                  </a:lnTo>
                  <a:lnTo>
                    <a:pt x="793546" y="73025"/>
                  </a:lnTo>
                  <a:lnTo>
                    <a:pt x="887933" y="73025"/>
                  </a:lnTo>
                  <a:lnTo>
                    <a:pt x="887933" y="6985"/>
                  </a:lnTo>
                  <a:close/>
                </a:path>
                <a:path w="2395854" h="363855">
                  <a:moveTo>
                    <a:pt x="1253502" y="181775"/>
                  </a:moveTo>
                  <a:lnTo>
                    <a:pt x="1250200" y="145059"/>
                  </a:lnTo>
                  <a:lnTo>
                    <a:pt x="1240269" y="111302"/>
                  </a:lnTo>
                  <a:lnTo>
                    <a:pt x="1223733" y="80505"/>
                  </a:lnTo>
                  <a:lnTo>
                    <a:pt x="1212405" y="66903"/>
                  </a:lnTo>
                  <a:lnTo>
                    <a:pt x="1200569" y="52679"/>
                  </a:lnTo>
                  <a:lnTo>
                    <a:pt x="1184579" y="39484"/>
                  </a:lnTo>
                  <a:lnTo>
                    <a:pt x="1184579" y="181775"/>
                  </a:lnTo>
                  <a:lnTo>
                    <a:pt x="1182560" y="205638"/>
                  </a:lnTo>
                  <a:lnTo>
                    <a:pt x="1166329" y="246710"/>
                  </a:lnTo>
                  <a:lnTo>
                    <a:pt x="1134922" y="278028"/>
                  </a:lnTo>
                  <a:lnTo>
                    <a:pt x="1094727" y="294119"/>
                  </a:lnTo>
                  <a:lnTo>
                    <a:pt x="1071714" y="296138"/>
                  </a:lnTo>
                  <a:lnTo>
                    <a:pt x="1048715" y="294119"/>
                  </a:lnTo>
                  <a:lnTo>
                    <a:pt x="1008507" y="278028"/>
                  </a:lnTo>
                  <a:lnTo>
                    <a:pt x="977112" y="246710"/>
                  </a:lnTo>
                  <a:lnTo>
                    <a:pt x="960882" y="205638"/>
                  </a:lnTo>
                  <a:lnTo>
                    <a:pt x="958850" y="181775"/>
                  </a:lnTo>
                  <a:lnTo>
                    <a:pt x="960882" y="157899"/>
                  </a:lnTo>
                  <a:lnTo>
                    <a:pt x="977112" y="116700"/>
                  </a:lnTo>
                  <a:lnTo>
                    <a:pt x="1008507" y="85166"/>
                  </a:lnTo>
                  <a:lnTo>
                    <a:pt x="1048715" y="68935"/>
                  </a:lnTo>
                  <a:lnTo>
                    <a:pt x="1071714" y="66903"/>
                  </a:lnTo>
                  <a:lnTo>
                    <a:pt x="1094727" y="68935"/>
                  </a:lnTo>
                  <a:lnTo>
                    <a:pt x="1134922" y="85166"/>
                  </a:lnTo>
                  <a:lnTo>
                    <a:pt x="1166329" y="116700"/>
                  </a:lnTo>
                  <a:lnTo>
                    <a:pt x="1182560" y="157899"/>
                  </a:lnTo>
                  <a:lnTo>
                    <a:pt x="1184579" y="181775"/>
                  </a:lnTo>
                  <a:lnTo>
                    <a:pt x="1184579" y="39484"/>
                  </a:lnTo>
                  <a:lnTo>
                    <a:pt x="1172654" y="29629"/>
                  </a:lnTo>
                  <a:lnTo>
                    <a:pt x="1141882" y="13169"/>
                  </a:lnTo>
                  <a:lnTo>
                    <a:pt x="1108227" y="3289"/>
                  </a:lnTo>
                  <a:lnTo>
                    <a:pt x="1071714" y="0"/>
                  </a:lnTo>
                  <a:lnTo>
                    <a:pt x="1035215" y="3289"/>
                  </a:lnTo>
                  <a:lnTo>
                    <a:pt x="970915" y="29629"/>
                  </a:lnTo>
                  <a:lnTo>
                    <a:pt x="920076" y="80505"/>
                  </a:lnTo>
                  <a:lnTo>
                    <a:pt x="893724" y="145059"/>
                  </a:lnTo>
                  <a:lnTo>
                    <a:pt x="890435" y="181775"/>
                  </a:lnTo>
                  <a:lnTo>
                    <a:pt x="893724" y="218490"/>
                  </a:lnTo>
                  <a:lnTo>
                    <a:pt x="920076" y="283044"/>
                  </a:lnTo>
                  <a:lnTo>
                    <a:pt x="970915" y="333921"/>
                  </a:lnTo>
                  <a:lnTo>
                    <a:pt x="1035215" y="360273"/>
                  </a:lnTo>
                  <a:lnTo>
                    <a:pt x="1071714" y="363562"/>
                  </a:lnTo>
                  <a:lnTo>
                    <a:pt x="1108227" y="360273"/>
                  </a:lnTo>
                  <a:lnTo>
                    <a:pt x="1172654" y="333921"/>
                  </a:lnTo>
                  <a:lnTo>
                    <a:pt x="1212837" y="296138"/>
                  </a:lnTo>
                  <a:lnTo>
                    <a:pt x="1240269" y="252260"/>
                  </a:lnTo>
                  <a:lnTo>
                    <a:pt x="1250200" y="218490"/>
                  </a:lnTo>
                  <a:lnTo>
                    <a:pt x="1253502" y="181775"/>
                  </a:lnTo>
                  <a:close/>
                </a:path>
                <a:path w="2395854" h="363855">
                  <a:moveTo>
                    <a:pt x="1609064" y="181775"/>
                  </a:moveTo>
                  <a:lnTo>
                    <a:pt x="1597012" y="113728"/>
                  </a:lnTo>
                  <a:lnTo>
                    <a:pt x="1573110" y="72898"/>
                  </a:lnTo>
                  <a:lnTo>
                    <a:pt x="1543151" y="42138"/>
                  </a:lnTo>
                  <a:lnTo>
                    <a:pt x="1543151" y="181775"/>
                  </a:lnTo>
                  <a:lnTo>
                    <a:pt x="1541373" y="204863"/>
                  </a:lnTo>
                  <a:lnTo>
                    <a:pt x="1527136" y="244182"/>
                  </a:lnTo>
                  <a:lnTo>
                    <a:pt x="1499387" y="273646"/>
                  </a:lnTo>
                  <a:lnTo>
                    <a:pt x="1462430" y="288759"/>
                  </a:lnTo>
                  <a:lnTo>
                    <a:pt x="1440776" y="290639"/>
                  </a:lnTo>
                  <a:lnTo>
                    <a:pt x="1370863" y="290639"/>
                  </a:lnTo>
                  <a:lnTo>
                    <a:pt x="1370863" y="72898"/>
                  </a:lnTo>
                  <a:lnTo>
                    <a:pt x="1440776" y="72898"/>
                  </a:lnTo>
                  <a:lnTo>
                    <a:pt x="1481975" y="80454"/>
                  </a:lnTo>
                  <a:lnTo>
                    <a:pt x="1514690" y="103111"/>
                  </a:lnTo>
                  <a:lnTo>
                    <a:pt x="1536039" y="137896"/>
                  </a:lnTo>
                  <a:lnTo>
                    <a:pt x="1543151" y="181775"/>
                  </a:lnTo>
                  <a:lnTo>
                    <a:pt x="1543151" y="42138"/>
                  </a:lnTo>
                  <a:lnTo>
                    <a:pt x="1535303" y="35356"/>
                  </a:lnTo>
                  <a:lnTo>
                    <a:pt x="1506753" y="19596"/>
                  </a:lnTo>
                  <a:lnTo>
                    <a:pt x="1475244" y="10134"/>
                  </a:lnTo>
                  <a:lnTo>
                    <a:pt x="1440776" y="6985"/>
                  </a:lnTo>
                  <a:lnTo>
                    <a:pt x="1301940" y="6985"/>
                  </a:lnTo>
                  <a:lnTo>
                    <a:pt x="1301940" y="356552"/>
                  </a:lnTo>
                  <a:lnTo>
                    <a:pt x="1440776" y="356552"/>
                  </a:lnTo>
                  <a:lnTo>
                    <a:pt x="1506753" y="343954"/>
                  </a:lnTo>
                  <a:lnTo>
                    <a:pt x="1560880" y="306133"/>
                  </a:lnTo>
                  <a:lnTo>
                    <a:pt x="1573110" y="290639"/>
                  </a:lnTo>
                  <a:lnTo>
                    <a:pt x="1581962" y="279438"/>
                  </a:lnTo>
                  <a:lnTo>
                    <a:pt x="1597012" y="249821"/>
                  </a:lnTo>
                  <a:lnTo>
                    <a:pt x="1606054" y="217271"/>
                  </a:lnTo>
                  <a:lnTo>
                    <a:pt x="1609064" y="181775"/>
                  </a:lnTo>
                  <a:close/>
                </a:path>
                <a:path w="2395854" h="363855">
                  <a:moveTo>
                    <a:pt x="2005101" y="181775"/>
                  </a:moveTo>
                  <a:lnTo>
                    <a:pt x="1991855" y="111302"/>
                  </a:lnTo>
                  <a:lnTo>
                    <a:pt x="1963991" y="66903"/>
                  </a:lnTo>
                  <a:lnTo>
                    <a:pt x="1936178" y="39484"/>
                  </a:lnTo>
                  <a:lnTo>
                    <a:pt x="1936178" y="181775"/>
                  </a:lnTo>
                  <a:lnTo>
                    <a:pt x="1934146" y="205638"/>
                  </a:lnTo>
                  <a:lnTo>
                    <a:pt x="1917915" y="246710"/>
                  </a:lnTo>
                  <a:lnTo>
                    <a:pt x="1886521" y="278028"/>
                  </a:lnTo>
                  <a:lnTo>
                    <a:pt x="1846313" y="294119"/>
                  </a:lnTo>
                  <a:lnTo>
                    <a:pt x="1823313" y="296138"/>
                  </a:lnTo>
                  <a:lnTo>
                    <a:pt x="1800301" y="294119"/>
                  </a:lnTo>
                  <a:lnTo>
                    <a:pt x="1760105" y="278028"/>
                  </a:lnTo>
                  <a:lnTo>
                    <a:pt x="1728698" y="246710"/>
                  </a:lnTo>
                  <a:lnTo>
                    <a:pt x="1712480" y="205638"/>
                  </a:lnTo>
                  <a:lnTo>
                    <a:pt x="1710448" y="181775"/>
                  </a:lnTo>
                  <a:lnTo>
                    <a:pt x="1712480" y="157899"/>
                  </a:lnTo>
                  <a:lnTo>
                    <a:pt x="1728698" y="116700"/>
                  </a:lnTo>
                  <a:lnTo>
                    <a:pt x="1760105" y="85166"/>
                  </a:lnTo>
                  <a:lnTo>
                    <a:pt x="1800301" y="68935"/>
                  </a:lnTo>
                  <a:lnTo>
                    <a:pt x="1823313" y="66903"/>
                  </a:lnTo>
                  <a:lnTo>
                    <a:pt x="1846313" y="68935"/>
                  </a:lnTo>
                  <a:lnTo>
                    <a:pt x="1886521" y="85166"/>
                  </a:lnTo>
                  <a:lnTo>
                    <a:pt x="1917915" y="116700"/>
                  </a:lnTo>
                  <a:lnTo>
                    <a:pt x="1934146" y="157899"/>
                  </a:lnTo>
                  <a:lnTo>
                    <a:pt x="1936178" y="181775"/>
                  </a:lnTo>
                  <a:lnTo>
                    <a:pt x="1936178" y="39484"/>
                  </a:lnTo>
                  <a:lnTo>
                    <a:pt x="1924253" y="29629"/>
                  </a:lnTo>
                  <a:lnTo>
                    <a:pt x="1893468" y="13169"/>
                  </a:lnTo>
                  <a:lnTo>
                    <a:pt x="1859826" y="3289"/>
                  </a:lnTo>
                  <a:lnTo>
                    <a:pt x="1823313" y="0"/>
                  </a:lnTo>
                  <a:lnTo>
                    <a:pt x="1786813" y="3289"/>
                  </a:lnTo>
                  <a:lnTo>
                    <a:pt x="1722513" y="29629"/>
                  </a:lnTo>
                  <a:lnTo>
                    <a:pt x="1671662" y="80505"/>
                  </a:lnTo>
                  <a:lnTo>
                    <a:pt x="1645323" y="145059"/>
                  </a:lnTo>
                  <a:lnTo>
                    <a:pt x="1642033" y="181775"/>
                  </a:lnTo>
                  <a:lnTo>
                    <a:pt x="1645323" y="218490"/>
                  </a:lnTo>
                  <a:lnTo>
                    <a:pt x="1671662" y="283044"/>
                  </a:lnTo>
                  <a:lnTo>
                    <a:pt x="1722513" y="333921"/>
                  </a:lnTo>
                  <a:lnTo>
                    <a:pt x="1786813" y="360273"/>
                  </a:lnTo>
                  <a:lnTo>
                    <a:pt x="1823313" y="363562"/>
                  </a:lnTo>
                  <a:lnTo>
                    <a:pt x="1859826" y="360273"/>
                  </a:lnTo>
                  <a:lnTo>
                    <a:pt x="1893468" y="350393"/>
                  </a:lnTo>
                  <a:lnTo>
                    <a:pt x="1924253" y="333921"/>
                  </a:lnTo>
                  <a:lnTo>
                    <a:pt x="1952155" y="310870"/>
                  </a:lnTo>
                  <a:lnTo>
                    <a:pt x="1964410" y="296138"/>
                  </a:lnTo>
                  <a:lnTo>
                    <a:pt x="1975307" y="283044"/>
                  </a:lnTo>
                  <a:lnTo>
                    <a:pt x="1991855" y="252260"/>
                  </a:lnTo>
                  <a:lnTo>
                    <a:pt x="2001786" y="218490"/>
                  </a:lnTo>
                  <a:lnTo>
                    <a:pt x="2005101" y="181775"/>
                  </a:lnTo>
                  <a:close/>
                </a:path>
                <a:path w="2395854" h="363855">
                  <a:moveTo>
                    <a:pt x="2395626" y="6985"/>
                  </a:moveTo>
                  <a:lnTo>
                    <a:pt x="2324709" y="6985"/>
                  </a:lnTo>
                  <a:lnTo>
                    <a:pt x="2224824" y="172288"/>
                  </a:lnTo>
                  <a:lnTo>
                    <a:pt x="2124443" y="6985"/>
                  </a:lnTo>
                  <a:lnTo>
                    <a:pt x="2053526" y="6985"/>
                  </a:lnTo>
                  <a:lnTo>
                    <a:pt x="2053526" y="356552"/>
                  </a:lnTo>
                  <a:lnTo>
                    <a:pt x="2122449" y="356552"/>
                  </a:lnTo>
                  <a:lnTo>
                    <a:pt x="2122449" y="130327"/>
                  </a:lnTo>
                  <a:lnTo>
                    <a:pt x="2220823" y="292138"/>
                  </a:lnTo>
                  <a:lnTo>
                    <a:pt x="2228824" y="292138"/>
                  </a:lnTo>
                  <a:lnTo>
                    <a:pt x="2327198" y="129832"/>
                  </a:lnTo>
                  <a:lnTo>
                    <a:pt x="2327198" y="356552"/>
                  </a:lnTo>
                  <a:lnTo>
                    <a:pt x="2395626" y="356552"/>
                  </a:lnTo>
                  <a:lnTo>
                    <a:pt x="2395626" y="698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0" y="0"/>
              <a:ext cx="4643704" cy="7775994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811137" y="5307487"/>
            <a:ext cx="3054350" cy="159004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ts val="4000"/>
              </a:lnSpc>
              <a:spcBef>
                <a:spcPts val="500"/>
              </a:spcBef>
            </a:pPr>
            <a:r>
              <a:rPr sz="36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НАШИ  </a:t>
            </a:r>
            <a:r>
              <a:rPr sz="36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КЛЮЧЕВЫЕ  </a:t>
            </a:r>
            <a:r>
              <a:rPr sz="3600" b="1" spc="-2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ПАРТНЕРЫ</a:t>
            </a:r>
            <a:endParaRPr sz="3600" dirty="0">
              <a:latin typeface="Montserrat ExtraBold" panose="00000900000000000000" pitchFamily="2" charset="-52"/>
              <a:cs typeface="Arial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795502" y="83959"/>
            <a:ext cx="8160384" cy="7235190"/>
            <a:chOff x="795502" y="83959"/>
            <a:chExt cx="8160384" cy="7235190"/>
          </a:xfrm>
        </p:grpSpPr>
        <p:pic>
          <p:nvPicPr>
            <p:cNvPr id="58" name="object 5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95502" y="7038950"/>
              <a:ext cx="2822028" cy="12754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379321" y="1749107"/>
              <a:ext cx="12699" cy="556983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731829" y="83959"/>
              <a:ext cx="4223880" cy="62410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731829" y="741311"/>
              <a:ext cx="4223880" cy="624104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5056286" y="306671"/>
            <a:ext cx="15055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С </a:t>
            </a:r>
            <a:r>
              <a:rPr sz="1000" b="1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полным списком  </a:t>
            </a:r>
            <a:r>
              <a:rPr sz="1000" b="1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наших </a:t>
            </a:r>
            <a:r>
              <a:rPr sz="1000" b="1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партнеров  можно ознакомиться  </a:t>
            </a:r>
            <a:r>
              <a:rPr sz="1000" b="1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по </a:t>
            </a:r>
            <a:r>
              <a:rPr sz="1000" b="1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ссылке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5689847" y="846358"/>
            <a:ext cx="1222375" cy="387985"/>
            <a:chOff x="5689847" y="846358"/>
            <a:chExt cx="1222375" cy="387985"/>
          </a:xfrm>
        </p:grpSpPr>
        <p:pic>
          <p:nvPicPr>
            <p:cNvPr id="64" name="object 6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749302" y="880554"/>
              <a:ext cx="1105992" cy="318185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5696197" y="852708"/>
              <a:ext cx="1209675" cy="375285"/>
            </a:xfrm>
            <a:custGeom>
              <a:avLst/>
              <a:gdLst/>
              <a:ahLst/>
              <a:cxnLst/>
              <a:rect l="l" t="t" r="r" b="b"/>
              <a:pathLst>
                <a:path w="1209675" h="375284">
                  <a:moveTo>
                    <a:pt x="995006" y="375272"/>
                  </a:moveTo>
                  <a:lnTo>
                    <a:pt x="0" y="375272"/>
                  </a:lnTo>
                  <a:lnTo>
                    <a:pt x="214236" y="0"/>
                  </a:lnTo>
                  <a:lnTo>
                    <a:pt x="1209243" y="0"/>
                  </a:lnTo>
                  <a:lnTo>
                    <a:pt x="995006" y="375272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256564" y="910430"/>
              <a:ext cx="91427" cy="183172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6154437" y="1047637"/>
              <a:ext cx="295910" cy="121285"/>
            </a:xfrm>
            <a:custGeom>
              <a:avLst/>
              <a:gdLst/>
              <a:ahLst/>
              <a:cxnLst/>
              <a:rect l="l" t="t" r="r" b="b"/>
              <a:pathLst>
                <a:path w="295910" h="121284">
                  <a:moveTo>
                    <a:pt x="290652" y="0"/>
                  </a:moveTo>
                  <a:lnTo>
                    <a:pt x="278180" y="0"/>
                  </a:lnTo>
                  <a:lnTo>
                    <a:pt x="273126" y="5054"/>
                  </a:lnTo>
                  <a:lnTo>
                    <a:pt x="273126" y="98640"/>
                  </a:lnTo>
                  <a:lnTo>
                    <a:pt x="22580" y="98640"/>
                  </a:lnTo>
                  <a:lnTo>
                    <a:pt x="22580" y="5054"/>
                  </a:lnTo>
                  <a:lnTo>
                    <a:pt x="17525" y="0"/>
                  </a:lnTo>
                  <a:lnTo>
                    <a:pt x="5054" y="0"/>
                  </a:lnTo>
                  <a:lnTo>
                    <a:pt x="0" y="5054"/>
                  </a:lnTo>
                  <a:lnTo>
                    <a:pt x="0" y="116166"/>
                  </a:lnTo>
                  <a:lnTo>
                    <a:pt x="5054" y="121208"/>
                  </a:lnTo>
                  <a:lnTo>
                    <a:pt x="284416" y="121208"/>
                  </a:lnTo>
                  <a:lnTo>
                    <a:pt x="290652" y="121208"/>
                  </a:lnTo>
                  <a:lnTo>
                    <a:pt x="295706" y="116166"/>
                  </a:lnTo>
                  <a:lnTo>
                    <a:pt x="295706" y="5054"/>
                  </a:lnTo>
                  <a:lnTo>
                    <a:pt x="2906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object 8"/>
          <p:cNvGrpSpPr/>
          <p:nvPr/>
        </p:nvGrpSpPr>
        <p:grpSpPr>
          <a:xfrm>
            <a:off x="4491811" y="47955"/>
            <a:ext cx="6416192" cy="7724445"/>
            <a:chOff x="4491811" y="47955"/>
            <a:chExt cx="6416192" cy="772444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1811" y="47955"/>
              <a:ext cx="6416192" cy="772444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29949" y="626950"/>
              <a:ext cx="937113" cy="65586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453314" y="770233"/>
              <a:ext cx="318770" cy="490220"/>
            </a:xfrm>
            <a:custGeom>
              <a:avLst/>
              <a:gdLst/>
              <a:ahLst/>
              <a:cxnLst/>
              <a:rect l="l" t="t" r="r" b="b"/>
              <a:pathLst>
                <a:path w="318770" h="490219">
                  <a:moveTo>
                    <a:pt x="47155" y="6426"/>
                  </a:moveTo>
                  <a:lnTo>
                    <a:pt x="0" y="6426"/>
                  </a:lnTo>
                  <a:lnTo>
                    <a:pt x="0" y="489775"/>
                  </a:lnTo>
                  <a:lnTo>
                    <a:pt x="63804" y="489775"/>
                  </a:lnTo>
                  <a:lnTo>
                    <a:pt x="63804" y="330073"/>
                  </a:lnTo>
                  <a:lnTo>
                    <a:pt x="266797" y="330073"/>
                  </a:lnTo>
                  <a:lnTo>
                    <a:pt x="272841" y="323303"/>
                  </a:lnTo>
                  <a:lnTo>
                    <a:pt x="148285" y="323303"/>
                  </a:lnTo>
                  <a:lnTo>
                    <a:pt x="135764" y="322701"/>
                  </a:lnTo>
                  <a:lnTo>
                    <a:pt x="91808" y="307998"/>
                  </a:lnTo>
                  <a:lnTo>
                    <a:pt x="63804" y="280530"/>
                  </a:lnTo>
                  <a:lnTo>
                    <a:pt x="63804" y="105867"/>
                  </a:lnTo>
                  <a:lnTo>
                    <a:pt x="95414" y="73388"/>
                  </a:lnTo>
                  <a:lnTo>
                    <a:pt x="113010" y="62382"/>
                  </a:lnTo>
                  <a:lnTo>
                    <a:pt x="60591" y="62382"/>
                  </a:lnTo>
                  <a:lnTo>
                    <a:pt x="54889" y="19608"/>
                  </a:lnTo>
                  <a:lnTo>
                    <a:pt x="52755" y="10820"/>
                  </a:lnTo>
                  <a:lnTo>
                    <a:pt x="47155" y="6426"/>
                  </a:lnTo>
                  <a:close/>
                </a:path>
                <a:path w="318770" h="490219">
                  <a:moveTo>
                    <a:pt x="266797" y="330073"/>
                  </a:moveTo>
                  <a:lnTo>
                    <a:pt x="63804" y="330073"/>
                  </a:lnTo>
                  <a:lnTo>
                    <a:pt x="73237" y="339515"/>
                  </a:lnTo>
                  <a:lnTo>
                    <a:pt x="105689" y="361264"/>
                  </a:lnTo>
                  <a:lnTo>
                    <a:pt x="146551" y="371788"/>
                  </a:lnTo>
                  <a:lnTo>
                    <a:pt x="162534" y="372491"/>
                  </a:lnTo>
                  <a:lnTo>
                    <a:pt x="180258" y="371588"/>
                  </a:lnTo>
                  <a:lnTo>
                    <a:pt x="227952" y="358051"/>
                  </a:lnTo>
                  <a:lnTo>
                    <a:pt x="266512" y="330392"/>
                  </a:lnTo>
                  <a:lnTo>
                    <a:pt x="266797" y="330073"/>
                  </a:lnTo>
                  <a:close/>
                </a:path>
                <a:path w="318770" h="490219">
                  <a:moveTo>
                    <a:pt x="284369" y="51333"/>
                  </a:moveTo>
                  <a:lnTo>
                    <a:pt x="161112" y="51333"/>
                  </a:lnTo>
                  <a:lnTo>
                    <a:pt x="171697" y="51800"/>
                  </a:lnTo>
                  <a:lnTo>
                    <a:pt x="181700" y="53203"/>
                  </a:lnTo>
                  <a:lnTo>
                    <a:pt x="222628" y="74964"/>
                  </a:lnTo>
                  <a:lnTo>
                    <a:pt x="243375" y="111971"/>
                  </a:lnTo>
                  <a:lnTo>
                    <a:pt x="251512" y="151858"/>
                  </a:lnTo>
                  <a:lnTo>
                    <a:pt x="253072" y="184645"/>
                  </a:lnTo>
                  <a:lnTo>
                    <a:pt x="251380" y="216058"/>
                  </a:lnTo>
                  <a:lnTo>
                    <a:pt x="237840" y="267387"/>
                  </a:lnTo>
                  <a:lnTo>
                    <a:pt x="210980" y="303056"/>
                  </a:lnTo>
                  <a:lnTo>
                    <a:pt x="172123" y="321055"/>
                  </a:lnTo>
                  <a:lnTo>
                    <a:pt x="148285" y="323303"/>
                  </a:lnTo>
                  <a:lnTo>
                    <a:pt x="272841" y="323303"/>
                  </a:lnTo>
                  <a:lnTo>
                    <a:pt x="294909" y="291047"/>
                  </a:lnTo>
                  <a:lnTo>
                    <a:pt x="312649" y="241425"/>
                  </a:lnTo>
                  <a:lnTo>
                    <a:pt x="318655" y="184645"/>
                  </a:lnTo>
                  <a:lnTo>
                    <a:pt x="318055" y="162839"/>
                  </a:lnTo>
                  <a:lnTo>
                    <a:pt x="313249" y="123096"/>
                  </a:lnTo>
                  <a:lnTo>
                    <a:pt x="297365" y="73388"/>
                  </a:lnTo>
                  <a:lnTo>
                    <a:pt x="289987" y="59609"/>
                  </a:lnTo>
                  <a:lnTo>
                    <a:pt x="284369" y="51333"/>
                  </a:lnTo>
                  <a:close/>
                </a:path>
                <a:path w="318770" h="490219">
                  <a:moveTo>
                    <a:pt x="181787" y="0"/>
                  </a:moveTo>
                  <a:lnTo>
                    <a:pt x="128856" y="9627"/>
                  </a:lnTo>
                  <a:lnTo>
                    <a:pt x="85183" y="36993"/>
                  </a:lnTo>
                  <a:lnTo>
                    <a:pt x="60591" y="62382"/>
                  </a:lnTo>
                  <a:lnTo>
                    <a:pt x="113010" y="62382"/>
                  </a:lnTo>
                  <a:lnTo>
                    <a:pt x="118905" y="59354"/>
                  </a:lnTo>
                  <a:lnTo>
                    <a:pt x="132014" y="54897"/>
                  </a:lnTo>
                  <a:lnTo>
                    <a:pt x="146084" y="52224"/>
                  </a:lnTo>
                  <a:lnTo>
                    <a:pt x="161112" y="51333"/>
                  </a:lnTo>
                  <a:lnTo>
                    <a:pt x="284369" y="51333"/>
                  </a:lnTo>
                  <a:lnTo>
                    <a:pt x="281584" y="47231"/>
                  </a:lnTo>
                  <a:lnTo>
                    <a:pt x="250650" y="18634"/>
                  </a:lnTo>
                  <a:lnTo>
                    <a:pt x="211642" y="2989"/>
                  </a:lnTo>
                  <a:lnTo>
                    <a:pt x="197094" y="747"/>
                  </a:lnTo>
                  <a:lnTo>
                    <a:pt x="1817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365556" y="2627731"/>
            <a:ext cx="10178186" cy="2103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01845">
              <a:lnSpc>
                <a:spcPts val="4205"/>
              </a:lnSpc>
              <a:spcBef>
                <a:spcPts val="100"/>
              </a:spcBef>
            </a:pPr>
            <a:r>
              <a:rPr spc="-10" dirty="0">
                <a:latin typeface="Montserrat ExtraBold" panose="00000900000000000000" pitchFamily="2" charset="-52"/>
              </a:rPr>
              <a:t>ПРИСОЕДИНЯЙТЕСЬ</a:t>
            </a:r>
            <a:r>
              <a:rPr spc="60" dirty="0">
                <a:latin typeface="Montserrat ExtraBold" panose="00000900000000000000" pitchFamily="2" charset="-52"/>
              </a:rPr>
              <a:t> </a:t>
            </a:r>
            <a:r>
              <a:rPr spc="275" dirty="0">
                <a:latin typeface="Montserrat ExtraBold" panose="00000900000000000000" pitchFamily="2" charset="-52"/>
              </a:rPr>
              <a:t>-</a:t>
            </a:r>
          </a:p>
          <a:p>
            <a:pPr marL="4629785" marR="342900">
              <a:lnSpc>
                <a:spcPts val="3000"/>
              </a:lnSpc>
              <a:spcBef>
                <a:spcPts val="85"/>
              </a:spcBef>
            </a:pPr>
            <a:r>
              <a:rPr sz="2600" b="0" spc="-10" dirty="0">
                <a:solidFill>
                  <a:srgbClr val="FFFFFF"/>
                </a:solidFill>
                <a:latin typeface="Montserrat SemiBold" panose="00000700000000000000" pitchFamily="2" charset="-52"/>
              </a:rPr>
              <a:t>получайте дополнительный  </a:t>
            </a:r>
            <a:r>
              <a:rPr sz="2600" b="0" spc="-15" dirty="0">
                <a:solidFill>
                  <a:srgbClr val="FFFFFF"/>
                </a:solidFill>
                <a:latin typeface="Montserrat SemiBold" panose="00000700000000000000" pitchFamily="2" charset="-52"/>
              </a:rPr>
              <a:t>источник </a:t>
            </a:r>
            <a:r>
              <a:rPr sz="2600" b="0" spc="-20" dirty="0">
                <a:solidFill>
                  <a:srgbClr val="FFFFFF"/>
                </a:solidFill>
                <a:latin typeface="Montserrat SemiBold" panose="00000700000000000000" pitchFamily="2" charset="-52"/>
              </a:rPr>
              <a:t>дохода </a:t>
            </a:r>
            <a:r>
              <a:rPr sz="2600" b="0" dirty="0">
                <a:solidFill>
                  <a:srgbClr val="FFFFFF"/>
                </a:solidFill>
                <a:latin typeface="Montserrat SemiBold" panose="00000700000000000000" pitchFamily="2" charset="-52"/>
              </a:rPr>
              <a:t>и </a:t>
            </a:r>
            <a:r>
              <a:rPr sz="2600" b="0" spc="-10" dirty="0">
                <a:solidFill>
                  <a:srgbClr val="FFFFFF"/>
                </a:solidFill>
                <a:latin typeface="Montserrat SemiBold" panose="00000700000000000000" pitchFamily="2" charset="-52"/>
              </a:rPr>
              <a:t>повышайте  лояльность</a:t>
            </a:r>
            <a:r>
              <a:rPr sz="2600" b="0" spc="-60" dirty="0">
                <a:solidFill>
                  <a:srgbClr val="FFFFFF"/>
                </a:solidFill>
                <a:latin typeface="Montserrat SemiBold" panose="00000700000000000000" pitchFamily="2" charset="-52"/>
              </a:rPr>
              <a:t> </a:t>
            </a:r>
            <a:r>
              <a:rPr sz="2600" b="0" spc="-10" dirty="0">
                <a:solidFill>
                  <a:srgbClr val="FFFFFF"/>
                </a:solidFill>
                <a:latin typeface="Montserrat SemiBold" panose="00000700000000000000" pitchFamily="2" charset="-52"/>
              </a:rPr>
              <a:t>клиентов</a:t>
            </a:r>
            <a:endParaRPr sz="2600" dirty="0">
              <a:latin typeface="Montserrat SemiBold" panose="00000700000000000000" pitchFamily="2" charset="-52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8" y="0"/>
            <a:ext cx="4422775" cy="7776209"/>
            <a:chOff x="11988" y="0"/>
            <a:chExt cx="4422775" cy="7776209"/>
          </a:xfrm>
        </p:grpSpPr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88" y="0"/>
              <a:ext cx="4359465" cy="77419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71466" y="0"/>
              <a:ext cx="62877" cy="7775994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67808" y="5674309"/>
            <a:ext cx="529983" cy="31818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195143" y="5649301"/>
            <a:ext cx="3602990" cy="16440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15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КОНТАКТЫ:</a:t>
            </a:r>
            <a:endParaRPr sz="2300" dirty="0">
              <a:latin typeface="Montserrat SemiBold" panose="00000700000000000000" pitchFamily="2" charset="-52"/>
              <a:cs typeface="Arial"/>
            </a:endParaRPr>
          </a:p>
          <a:p>
            <a:pPr marL="257175" marR="5080">
              <a:lnSpc>
                <a:spcPct val="161400"/>
              </a:lnSpc>
              <a:spcBef>
                <a:spcPts val="685"/>
              </a:spcBef>
            </a:pPr>
            <a:r>
              <a:rPr sz="160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Москва, ул. Докукина, д. 16, стр. 1  Тел.: (495) 645-04-57</a:t>
            </a:r>
            <a:endParaRPr sz="1600" dirty="0">
              <a:latin typeface="Montserrat SemiBold" panose="00000700000000000000" pitchFamily="2" charset="-52"/>
              <a:cs typeface="Arial"/>
            </a:endParaRPr>
          </a:p>
          <a:p>
            <a:pPr marL="257175">
              <a:lnSpc>
                <a:spcPct val="100000"/>
              </a:lnSpc>
              <a:spcBef>
                <a:spcPts val="1180"/>
              </a:spcBef>
            </a:pPr>
            <a:r>
              <a:rPr sz="1600" spc="13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  <a:hlinkClick r:id="rId7"/>
              </a:rPr>
              <a:t>www.mirgk.com</a:t>
            </a:r>
            <a:endParaRPr sz="1600" dirty="0">
              <a:latin typeface="Montserrat SemiBold" panose="00000700000000000000" pitchFamily="2" charset="-52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51171" y="6651866"/>
            <a:ext cx="271983" cy="271970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5051185" y="7046086"/>
            <a:ext cx="272415" cy="272415"/>
            <a:chOff x="5051185" y="7046086"/>
            <a:chExt cx="272415" cy="272415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51185" y="7046086"/>
              <a:ext cx="271968" cy="27198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60681" y="7162914"/>
              <a:ext cx="52941" cy="383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26570" y="7162926"/>
              <a:ext cx="37114" cy="3835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10705" y="7162838"/>
              <a:ext cx="36985" cy="3898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18188" y="7105560"/>
              <a:ext cx="137673" cy="4377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18087" y="7214819"/>
              <a:ext cx="138169" cy="43772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5051310" y="6242787"/>
            <a:ext cx="271780" cy="271780"/>
            <a:chOff x="5051310" y="6242787"/>
            <a:chExt cx="271780" cy="271780"/>
          </a:xfrm>
        </p:grpSpPr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51310" y="6242787"/>
              <a:ext cx="271703" cy="27175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51170" y="6296241"/>
              <a:ext cx="74053" cy="1467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908030" cy="7776209"/>
            <a:chOff x="0" y="0"/>
            <a:chExt cx="10908030" cy="77762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27290"/>
              <a:ext cx="10908004" cy="694870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653" y="4415896"/>
              <a:ext cx="4455445" cy="33600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0908030" cy="1454150"/>
            </a:xfrm>
            <a:custGeom>
              <a:avLst/>
              <a:gdLst/>
              <a:ahLst/>
              <a:cxnLst/>
              <a:rect l="l" t="t" r="r" b="b"/>
              <a:pathLst>
                <a:path w="10908030" h="1454150">
                  <a:moveTo>
                    <a:pt x="10908004" y="0"/>
                  </a:moveTo>
                  <a:lnTo>
                    <a:pt x="0" y="0"/>
                  </a:lnTo>
                  <a:lnTo>
                    <a:pt x="0" y="1453705"/>
                  </a:lnTo>
                  <a:lnTo>
                    <a:pt x="10908004" y="1453705"/>
                  </a:lnTo>
                  <a:lnTo>
                    <a:pt x="10908004" y="0"/>
                  </a:lnTo>
                  <a:close/>
                </a:path>
              </a:pathLst>
            </a:custGeom>
            <a:solidFill>
              <a:srgbClr val="323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4442"/>
              <a:ext cx="10908004" cy="28385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0777" y="487390"/>
            <a:ext cx="16383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О</a:t>
            </a:r>
            <a:r>
              <a:rPr spc="25" dirty="0">
                <a:solidFill>
                  <a:srgbClr val="FFFFFF"/>
                </a:solidFill>
              </a:rPr>
              <a:t> </a:t>
            </a:r>
            <a:r>
              <a:rPr spc="-15" dirty="0">
                <a:solidFill>
                  <a:srgbClr val="FFFFFF"/>
                </a:solidFill>
              </a:rPr>
              <a:t>НАС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2331389" y="635881"/>
            <a:ext cx="1139825" cy="349885"/>
            <a:chOff x="2331389" y="635881"/>
            <a:chExt cx="1139825" cy="34988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85732" y="642238"/>
              <a:ext cx="345211" cy="3432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15965" y="684095"/>
              <a:ext cx="554755" cy="27111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337739" y="642231"/>
              <a:ext cx="0" cy="322580"/>
            </a:xfrm>
            <a:custGeom>
              <a:avLst/>
              <a:gdLst/>
              <a:ahLst/>
              <a:cxnLst/>
              <a:rect l="l" t="t" r="r" b="b"/>
              <a:pathLst>
                <a:path h="322580">
                  <a:moveTo>
                    <a:pt x="0" y="0"/>
                  </a:moveTo>
                  <a:lnTo>
                    <a:pt x="0" y="322376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56656" y="1768330"/>
            <a:ext cx="5202794" cy="34676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31F20"/>
                </a:solidFill>
                <a:latin typeface="Montserrat ExtraBold" panose="00000900000000000000" pitchFamily="2" charset="-52"/>
                <a:cs typeface="Arial"/>
              </a:rPr>
              <a:t>ГК «МИР» </a:t>
            </a:r>
            <a:r>
              <a:rPr sz="1400" dirty="0">
                <a:solidFill>
                  <a:srgbClr val="231F20"/>
                </a:solidFill>
                <a:latin typeface="Montserrat Light" panose="00000400000000000000" pitchFamily="2" charset="-52"/>
                <a:cs typeface="Arial"/>
              </a:rPr>
              <a:t>основана в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31F20"/>
                </a:solidFill>
                <a:latin typeface="Montserrat ExtraBold" panose="00000900000000000000" pitchFamily="2" charset="-52"/>
                <a:cs typeface="Arial"/>
              </a:rPr>
              <a:t>2006</a:t>
            </a:r>
            <a:r>
              <a:rPr sz="1400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b="0" dirty="0">
                <a:solidFill>
                  <a:srgbClr val="231F20"/>
                </a:solidFill>
                <a:latin typeface="Montserrat Light" panose="00000400000000000000" pitchFamily="2" charset="-52"/>
                <a:cs typeface="DIN Pro Cond Medium"/>
              </a:rPr>
              <a:t>г. </a:t>
            </a:r>
            <a:r>
              <a:rPr sz="1400" dirty="0">
                <a:solidFill>
                  <a:srgbClr val="231F20"/>
                </a:solidFill>
                <a:latin typeface="Montserrat Light" panose="00000400000000000000" pitchFamily="2" charset="-52"/>
                <a:cs typeface="Arial"/>
              </a:rPr>
              <a:t>профессионалами в  урегулировании убытков и оценочной деятельности.  Имея многолетний опыт и эксклюзивные возможности  в сфере оказания помощи на дорогах, независимой  экспертизе и оценке движимого и недвижимого  имущества, компания стала абсолютным лидером</a:t>
            </a:r>
            <a:endParaRPr sz="1400" dirty="0">
              <a:latin typeface="Montserrat Light" panose="00000400000000000000" pitchFamily="2" charset="-52"/>
              <a:cs typeface="Arial"/>
            </a:endParaRPr>
          </a:p>
          <a:p>
            <a:pPr marL="32384">
              <a:lnSpc>
                <a:spcPct val="100000"/>
              </a:lnSpc>
            </a:pPr>
            <a:r>
              <a:rPr sz="1400" dirty="0">
                <a:solidFill>
                  <a:srgbClr val="231F20"/>
                </a:solidFill>
                <a:latin typeface="Montserrat Light" panose="00000400000000000000" pitchFamily="2" charset="-52"/>
                <a:cs typeface="Arial"/>
              </a:rPr>
              <a:t>на рынке ассистанс-услуг.</a:t>
            </a:r>
            <a:endParaRPr sz="1400" dirty="0">
              <a:latin typeface="Montserrat Light" panose="00000400000000000000" pitchFamily="2" charset="-52"/>
              <a:cs typeface="Arial"/>
            </a:endParaRPr>
          </a:p>
          <a:p>
            <a:pPr>
              <a:lnSpc>
                <a:spcPts val="1800"/>
              </a:lnSpc>
              <a:spcBef>
                <a:spcPts val="20"/>
              </a:spcBef>
            </a:pPr>
            <a:endParaRPr sz="1800" dirty="0">
              <a:latin typeface="Arial"/>
              <a:cs typeface="Arial"/>
            </a:endParaRPr>
          </a:p>
          <a:p>
            <a:pPr marL="21590" marR="2788920">
              <a:lnSpc>
                <a:spcPct val="100000"/>
              </a:lnSpc>
            </a:pPr>
            <a:r>
              <a:rPr sz="1200" b="1" spc="-10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Сегодня </a:t>
            </a:r>
            <a:r>
              <a:rPr sz="1200" b="1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нашими </a:t>
            </a:r>
            <a:r>
              <a:rPr sz="1200" b="1" spc="-5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услугами  </a:t>
            </a:r>
            <a:r>
              <a:rPr sz="1200" b="1" spc="-15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пользуются </a:t>
            </a:r>
            <a:r>
              <a:rPr sz="1200" b="1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миллионы  </a:t>
            </a:r>
            <a:r>
              <a:rPr sz="1200" b="1" spc="50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автовладельцев.</a:t>
            </a:r>
            <a:endParaRPr sz="1200" dirty="0">
              <a:latin typeface="Montserrat SemiBold" panose="00000700000000000000" pitchFamily="2" charset="-52"/>
              <a:cs typeface="Arial"/>
            </a:endParaRPr>
          </a:p>
          <a:p>
            <a:pPr>
              <a:lnSpc>
                <a:spcPts val="1400"/>
              </a:lnSpc>
            </a:pPr>
            <a:endParaRPr sz="1400" dirty="0">
              <a:latin typeface="Arial"/>
              <a:cs typeface="Arial"/>
            </a:endParaRPr>
          </a:p>
          <a:p>
            <a:pPr>
              <a:lnSpc>
                <a:spcPts val="1900"/>
              </a:lnSpc>
              <a:spcBef>
                <a:spcPts val="20"/>
              </a:spcBef>
            </a:pPr>
            <a:endParaRPr sz="1900" dirty="0">
              <a:latin typeface="Arial"/>
              <a:cs typeface="Arial"/>
            </a:endParaRPr>
          </a:p>
          <a:p>
            <a:pPr marL="12700" marR="2348865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А </a:t>
            </a:r>
            <a:r>
              <a:rPr sz="1200" spc="-10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сотни </a:t>
            </a:r>
            <a:r>
              <a:rPr sz="1200" spc="-5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автодилеров </a:t>
            </a:r>
            <a:r>
              <a:rPr sz="1200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по </a:t>
            </a:r>
            <a:r>
              <a:rPr sz="1200" spc="-5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всей  России реализуют </a:t>
            </a:r>
            <a:r>
              <a:rPr sz="1200" dirty="0" err="1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наш</a:t>
            </a:r>
            <a:r>
              <a:rPr sz="1200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200" spc="-5" dirty="0" err="1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продукт</a:t>
            </a:r>
            <a:endParaRPr lang="en-US" sz="1200" spc="-5" dirty="0">
              <a:solidFill>
                <a:srgbClr val="414042"/>
              </a:solidFill>
              <a:latin typeface="Montserrat SemiBold" panose="00000700000000000000" pitchFamily="2" charset="-52"/>
              <a:cs typeface="Arial"/>
            </a:endParaRPr>
          </a:p>
          <a:p>
            <a:pPr marL="12700" marR="2348865">
              <a:lnSpc>
                <a:spcPct val="100000"/>
              </a:lnSpc>
              <a:spcBef>
                <a:spcPts val="5"/>
              </a:spcBef>
            </a:pPr>
            <a:r>
              <a:rPr sz="1200" dirty="0" err="1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на</a:t>
            </a:r>
            <a:r>
              <a:rPr sz="1200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200" spc="-5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выгодных коммерческих  </a:t>
            </a:r>
            <a:r>
              <a:rPr sz="1200" spc="50" dirty="0">
                <a:solidFill>
                  <a:srgbClr val="414042"/>
                </a:solidFill>
                <a:latin typeface="Montserrat SemiBold" panose="00000700000000000000" pitchFamily="2" charset="-52"/>
                <a:cs typeface="Arial"/>
              </a:rPr>
              <a:t>условиях.</a:t>
            </a:r>
            <a:endParaRPr sz="1200" dirty="0">
              <a:latin typeface="Montserrat SemiBold" panose="00000700000000000000" pitchFamily="2" charset="-52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40226" y="6531274"/>
            <a:ext cx="1403350" cy="388620"/>
            <a:chOff x="640226" y="6531274"/>
            <a:chExt cx="1403350" cy="38862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0226" y="6626975"/>
              <a:ext cx="156768" cy="15292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63346" y="6531280"/>
              <a:ext cx="1179830" cy="388620"/>
            </a:xfrm>
            <a:custGeom>
              <a:avLst/>
              <a:gdLst/>
              <a:ahLst/>
              <a:cxnLst/>
              <a:rect l="l" t="t" r="r" b="b"/>
              <a:pathLst>
                <a:path w="1179830" h="388620">
                  <a:moveTo>
                    <a:pt x="93776" y="3848"/>
                  </a:moveTo>
                  <a:lnTo>
                    <a:pt x="58191" y="3848"/>
                  </a:lnTo>
                  <a:lnTo>
                    <a:pt x="56273" y="9613"/>
                  </a:lnTo>
                  <a:lnTo>
                    <a:pt x="54013" y="15074"/>
                  </a:lnTo>
                  <a:lnTo>
                    <a:pt x="25247" y="42799"/>
                  </a:lnTo>
                  <a:lnTo>
                    <a:pt x="0" y="46164"/>
                  </a:lnTo>
                  <a:lnTo>
                    <a:pt x="0" y="83680"/>
                  </a:lnTo>
                  <a:lnTo>
                    <a:pt x="40881" y="83680"/>
                  </a:lnTo>
                  <a:lnTo>
                    <a:pt x="40881" y="340474"/>
                  </a:lnTo>
                  <a:lnTo>
                    <a:pt x="93776" y="340474"/>
                  </a:lnTo>
                  <a:lnTo>
                    <a:pt x="93776" y="3848"/>
                  </a:lnTo>
                  <a:close/>
                </a:path>
                <a:path w="1179830" h="388620">
                  <a:moveTo>
                    <a:pt x="208711" y="289496"/>
                  </a:moveTo>
                  <a:lnTo>
                    <a:pt x="157734" y="289496"/>
                  </a:lnTo>
                  <a:lnTo>
                    <a:pt x="157734" y="340474"/>
                  </a:lnTo>
                  <a:lnTo>
                    <a:pt x="177927" y="340474"/>
                  </a:lnTo>
                  <a:lnTo>
                    <a:pt x="163982" y="388569"/>
                  </a:lnTo>
                  <a:lnTo>
                    <a:pt x="185623" y="388569"/>
                  </a:lnTo>
                  <a:lnTo>
                    <a:pt x="208711" y="335178"/>
                  </a:lnTo>
                  <a:lnTo>
                    <a:pt x="208711" y="289496"/>
                  </a:lnTo>
                  <a:close/>
                </a:path>
                <a:path w="1179830" h="388620">
                  <a:moveTo>
                    <a:pt x="404418" y="198132"/>
                  </a:moveTo>
                  <a:lnTo>
                    <a:pt x="396176" y="151879"/>
                  </a:lnTo>
                  <a:lnTo>
                    <a:pt x="395655" y="151003"/>
                  </a:lnTo>
                  <a:lnTo>
                    <a:pt x="389750" y="140906"/>
                  </a:lnTo>
                  <a:lnTo>
                    <a:pt x="381508" y="132283"/>
                  </a:lnTo>
                  <a:lnTo>
                    <a:pt x="371424" y="126111"/>
                  </a:lnTo>
                  <a:lnTo>
                    <a:pt x="359511" y="122415"/>
                  </a:lnTo>
                  <a:lnTo>
                    <a:pt x="351523" y="121704"/>
                  </a:lnTo>
                  <a:lnTo>
                    <a:pt x="351523" y="202450"/>
                  </a:lnTo>
                  <a:lnTo>
                    <a:pt x="351523" y="263055"/>
                  </a:lnTo>
                  <a:lnTo>
                    <a:pt x="332447" y="295744"/>
                  </a:lnTo>
                  <a:lnTo>
                    <a:pt x="315772" y="295744"/>
                  </a:lnTo>
                  <a:lnTo>
                    <a:pt x="296710" y="263055"/>
                  </a:lnTo>
                  <a:lnTo>
                    <a:pt x="296710" y="202450"/>
                  </a:lnTo>
                  <a:lnTo>
                    <a:pt x="315772" y="169278"/>
                  </a:lnTo>
                  <a:lnTo>
                    <a:pt x="332447" y="169278"/>
                  </a:lnTo>
                  <a:lnTo>
                    <a:pt x="351523" y="202450"/>
                  </a:lnTo>
                  <a:lnTo>
                    <a:pt x="351523" y="121704"/>
                  </a:lnTo>
                  <a:lnTo>
                    <a:pt x="305003" y="137960"/>
                  </a:lnTo>
                  <a:lnTo>
                    <a:pt x="296710" y="151003"/>
                  </a:lnTo>
                  <a:lnTo>
                    <a:pt x="296799" y="87528"/>
                  </a:lnTo>
                  <a:lnTo>
                    <a:pt x="309524" y="50977"/>
                  </a:lnTo>
                  <a:lnTo>
                    <a:pt x="316738" y="48094"/>
                  </a:lnTo>
                  <a:lnTo>
                    <a:pt x="334378" y="48094"/>
                  </a:lnTo>
                  <a:lnTo>
                    <a:pt x="353453" y="81267"/>
                  </a:lnTo>
                  <a:lnTo>
                    <a:pt x="353453" y="93294"/>
                  </a:lnTo>
                  <a:lnTo>
                    <a:pt x="403466" y="93294"/>
                  </a:lnTo>
                  <a:lnTo>
                    <a:pt x="403466" y="84632"/>
                  </a:lnTo>
                  <a:lnTo>
                    <a:pt x="402221" y="65392"/>
                  </a:lnTo>
                  <a:lnTo>
                    <a:pt x="383501" y="21882"/>
                  </a:lnTo>
                  <a:lnTo>
                    <a:pt x="342887" y="1371"/>
                  </a:lnTo>
                  <a:lnTo>
                    <a:pt x="324599" y="0"/>
                  </a:lnTo>
                  <a:lnTo>
                    <a:pt x="305269" y="1397"/>
                  </a:lnTo>
                  <a:lnTo>
                    <a:pt x="263525" y="22364"/>
                  </a:lnTo>
                  <a:lnTo>
                    <a:pt x="245033" y="67398"/>
                  </a:lnTo>
                  <a:lnTo>
                    <a:pt x="243801" y="87528"/>
                  </a:lnTo>
                  <a:lnTo>
                    <a:pt x="243801" y="259689"/>
                  </a:lnTo>
                  <a:lnTo>
                    <a:pt x="255447" y="310324"/>
                  </a:lnTo>
                  <a:lnTo>
                    <a:pt x="289737" y="338848"/>
                  </a:lnTo>
                  <a:lnTo>
                    <a:pt x="324116" y="344322"/>
                  </a:lnTo>
                  <a:lnTo>
                    <a:pt x="342442" y="342950"/>
                  </a:lnTo>
                  <a:lnTo>
                    <a:pt x="383743" y="322440"/>
                  </a:lnTo>
                  <a:lnTo>
                    <a:pt x="399262" y="295744"/>
                  </a:lnTo>
                  <a:lnTo>
                    <a:pt x="403136" y="278942"/>
                  </a:lnTo>
                  <a:lnTo>
                    <a:pt x="404418" y="259689"/>
                  </a:lnTo>
                  <a:lnTo>
                    <a:pt x="404418" y="198132"/>
                  </a:lnTo>
                  <a:close/>
                </a:path>
                <a:path w="1179830" h="388620">
                  <a:moveTo>
                    <a:pt x="734326" y="3848"/>
                  </a:moveTo>
                  <a:lnTo>
                    <a:pt x="660742" y="3848"/>
                  </a:lnTo>
                  <a:lnTo>
                    <a:pt x="624674" y="242849"/>
                  </a:lnTo>
                  <a:lnTo>
                    <a:pt x="585724" y="3848"/>
                  </a:lnTo>
                  <a:lnTo>
                    <a:pt x="512152" y="3848"/>
                  </a:lnTo>
                  <a:lnTo>
                    <a:pt x="512152" y="340474"/>
                  </a:lnTo>
                  <a:lnTo>
                    <a:pt x="558317" y="340474"/>
                  </a:lnTo>
                  <a:lnTo>
                    <a:pt x="558317" y="102425"/>
                  </a:lnTo>
                  <a:lnTo>
                    <a:pt x="597750" y="340474"/>
                  </a:lnTo>
                  <a:lnTo>
                    <a:pt x="647763" y="340474"/>
                  </a:lnTo>
                  <a:lnTo>
                    <a:pt x="684301" y="99060"/>
                  </a:lnTo>
                  <a:lnTo>
                    <a:pt x="684301" y="340474"/>
                  </a:lnTo>
                  <a:lnTo>
                    <a:pt x="734326" y="340474"/>
                  </a:lnTo>
                  <a:lnTo>
                    <a:pt x="734326" y="3848"/>
                  </a:lnTo>
                  <a:close/>
                </a:path>
                <a:path w="1179830" h="388620">
                  <a:moveTo>
                    <a:pt x="974280" y="3848"/>
                  </a:moveTo>
                  <a:lnTo>
                    <a:pt x="806932" y="3848"/>
                  </a:lnTo>
                  <a:lnTo>
                    <a:pt x="806932" y="260654"/>
                  </a:lnTo>
                  <a:lnTo>
                    <a:pt x="806373" y="269671"/>
                  </a:lnTo>
                  <a:lnTo>
                    <a:pt x="784961" y="292874"/>
                  </a:lnTo>
                  <a:lnTo>
                    <a:pt x="764286" y="292874"/>
                  </a:lnTo>
                  <a:lnTo>
                    <a:pt x="758355" y="292392"/>
                  </a:lnTo>
                  <a:lnTo>
                    <a:pt x="758355" y="340474"/>
                  </a:lnTo>
                  <a:lnTo>
                    <a:pt x="762850" y="341122"/>
                  </a:lnTo>
                  <a:lnTo>
                    <a:pt x="767016" y="341439"/>
                  </a:lnTo>
                  <a:lnTo>
                    <a:pt x="783844" y="341439"/>
                  </a:lnTo>
                  <a:lnTo>
                    <a:pt x="825385" y="332359"/>
                  </a:lnTo>
                  <a:lnTo>
                    <a:pt x="853579" y="298640"/>
                  </a:lnTo>
                  <a:lnTo>
                    <a:pt x="859828" y="256794"/>
                  </a:lnTo>
                  <a:lnTo>
                    <a:pt x="859828" y="51943"/>
                  </a:lnTo>
                  <a:lnTo>
                    <a:pt x="921385" y="51943"/>
                  </a:lnTo>
                  <a:lnTo>
                    <a:pt x="921385" y="340474"/>
                  </a:lnTo>
                  <a:lnTo>
                    <a:pt x="974280" y="340474"/>
                  </a:lnTo>
                  <a:lnTo>
                    <a:pt x="974280" y="3848"/>
                  </a:lnTo>
                  <a:close/>
                </a:path>
                <a:path w="1179830" h="388620">
                  <a:moveTo>
                    <a:pt x="1179626" y="3924"/>
                  </a:moveTo>
                  <a:lnTo>
                    <a:pt x="1125766" y="3924"/>
                  </a:lnTo>
                  <a:lnTo>
                    <a:pt x="1125766" y="148704"/>
                  </a:lnTo>
                  <a:lnTo>
                    <a:pt x="1065657" y="148704"/>
                  </a:lnTo>
                  <a:lnTo>
                    <a:pt x="1065657" y="3924"/>
                  </a:lnTo>
                  <a:lnTo>
                    <a:pt x="1012761" y="3924"/>
                  </a:lnTo>
                  <a:lnTo>
                    <a:pt x="1012761" y="148704"/>
                  </a:lnTo>
                  <a:lnTo>
                    <a:pt x="1012761" y="195694"/>
                  </a:lnTo>
                  <a:lnTo>
                    <a:pt x="1012761" y="340474"/>
                  </a:lnTo>
                  <a:lnTo>
                    <a:pt x="1065657" y="340474"/>
                  </a:lnTo>
                  <a:lnTo>
                    <a:pt x="1065657" y="195694"/>
                  </a:lnTo>
                  <a:lnTo>
                    <a:pt x="1125766" y="195694"/>
                  </a:lnTo>
                  <a:lnTo>
                    <a:pt x="1125766" y="340474"/>
                  </a:lnTo>
                  <a:lnTo>
                    <a:pt x="1179626" y="340474"/>
                  </a:lnTo>
                  <a:lnTo>
                    <a:pt x="1179626" y="195694"/>
                  </a:lnTo>
                  <a:lnTo>
                    <a:pt x="1179626" y="148704"/>
                  </a:lnTo>
                  <a:lnTo>
                    <a:pt x="1179626" y="3924"/>
                  </a:lnTo>
                  <a:close/>
                </a:path>
              </a:pathLst>
            </a:custGeom>
            <a:solidFill>
              <a:srgbClr val="323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83834" y="6972850"/>
            <a:ext cx="84455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23031"/>
                </a:solidFill>
                <a:latin typeface="Montserrat Medium" panose="00000600000000000000" pitchFamily="2" charset="-52"/>
                <a:cs typeface="Arial"/>
              </a:rPr>
              <a:t>клиентов</a:t>
            </a:r>
            <a:r>
              <a:rPr sz="1200" spc="-225" dirty="0">
                <a:solidFill>
                  <a:srgbClr val="323031"/>
                </a:solidFill>
                <a:latin typeface="Montserrat Medium" panose="00000600000000000000" pitchFamily="2" charset="-52"/>
                <a:cs typeface="Arial"/>
              </a:rPr>
              <a:t> </a:t>
            </a:r>
            <a:r>
              <a:rPr sz="1200" spc="-45" dirty="0">
                <a:solidFill>
                  <a:srgbClr val="323031"/>
                </a:solidFill>
                <a:latin typeface="Montserrat Medium" panose="00000600000000000000" pitchFamily="2" charset="-52"/>
                <a:cs typeface="Arial"/>
              </a:rPr>
              <a:t>по  </a:t>
            </a:r>
            <a:r>
              <a:rPr sz="1200" dirty="0">
                <a:solidFill>
                  <a:srgbClr val="323031"/>
                </a:solidFill>
                <a:latin typeface="Montserrat Medium" panose="00000600000000000000" pitchFamily="2" charset="-52"/>
                <a:cs typeface="Arial"/>
              </a:rPr>
              <a:t>РФ</a:t>
            </a:r>
            <a:endParaRPr sz="1200" dirty="0">
              <a:latin typeface="Montserrat Medium" panose="00000600000000000000" pitchFamily="2" charset="-52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94537" y="34442"/>
            <a:ext cx="10136505" cy="7144384"/>
            <a:chOff x="594537" y="34442"/>
            <a:chExt cx="10136505" cy="7144384"/>
          </a:xfrm>
        </p:grpSpPr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73124" y="34442"/>
              <a:ext cx="3057449" cy="360276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4537" y="4127500"/>
              <a:ext cx="1423606" cy="12755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4537" y="5279504"/>
              <a:ext cx="1423606" cy="12755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96007" y="6387401"/>
              <a:ext cx="1423085" cy="79121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66083" y="6527050"/>
              <a:ext cx="72390" cy="669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45129" y="6501473"/>
              <a:ext cx="63944" cy="7091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84765" y="6407353"/>
              <a:ext cx="19202" cy="320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37764" y="6609842"/>
              <a:ext cx="19672" cy="1475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11462" y="6637820"/>
              <a:ext cx="14973" cy="1945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673538" y="6500508"/>
              <a:ext cx="17945" cy="1304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08960" y="6622656"/>
              <a:ext cx="11023" cy="934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26244" y="6466293"/>
              <a:ext cx="40424" cy="1579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48101" y="6631800"/>
              <a:ext cx="10325" cy="9728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2792387" y="6933853"/>
            <a:ext cx="93037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23031"/>
                </a:solidFill>
                <a:latin typeface="Montserrat Medium" panose="00000600000000000000" pitchFamily="2" charset="-52"/>
                <a:cs typeface="Arial"/>
              </a:rPr>
              <a:t>филиал в РФ</a:t>
            </a:r>
            <a:endParaRPr sz="12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774287" y="6426173"/>
            <a:ext cx="406400" cy="6026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750" spc="-590" dirty="0">
                <a:solidFill>
                  <a:srgbClr val="323031"/>
                </a:solidFill>
                <a:latin typeface="Arial"/>
                <a:cs typeface="Arial"/>
              </a:rPr>
              <a:t>31</a:t>
            </a:r>
            <a:endParaRPr sz="375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92341" y="5879655"/>
            <a:ext cx="4933315" cy="1291590"/>
            <a:chOff x="392341" y="5879655"/>
            <a:chExt cx="4933315" cy="1291590"/>
          </a:xfrm>
        </p:grpSpPr>
        <p:sp>
          <p:nvSpPr>
            <p:cNvPr id="34" name="object 34"/>
            <p:cNvSpPr/>
            <p:nvPr/>
          </p:nvSpPr>
          <p:spPr>
            <a:xfrm>
              <a:off x="436786" y="5924113"/>
              <a:ext cx="1854200" cy="1202690"/>
            </a:xfrm>
            <a:custGeom>
              <a:avLst/>
              <a:gdLst/>
              <a:ahLst/>
              <a:cxnLst/>
              <a:rect l="l" t="t" r="r" b="b"/>
              <a:pathLst>
                <a:path w="1854200" h="1202690">
                  <a:moveTo>
                    <a:pt x="41681" y="1202664"/>
                  </a:moveTo>
                  <a:lnTo>
                    <a:pt x="29187" y="1158674"/>
                  </a:lnTo>
                  <a:lnTo>
                    <a:pt x="18835" y="1113824"/>
                  </a:lnTo>
                  <a:lnTo>
                    <a:pt x="10682" y="1068174"/>
                  </a:lnTo>
                  <a:lnTo>
                    <a:pt x="4786" y="1021781"/>
                  </a:lnTo>
                  <a:lnTo>
                    <a:pt x="1206" y="974703"/>
                  </a:lnTo>
                  <a:lnTo>
                    <a:pt x="0" y="926998"/>
                  </a:lnTo>
                  <a:lnTo>
                    <a:pt x="1206" y="879295"/>
                  </a:lnTo>
                  <a:lnTo>
                    <a:pt x="4786" y="832218"/>
                  </a:lnTo>
                  <a:lnTo>
                    <a:pt x="10681" y="785826"/>
                  </a:lnTo>
                  <a:lnTo>
                    <a:pt x="18833" y="740177"/>
                  </a:lnTo>
                  <a:lnTo>
                    <a:pt x="29184" y="695328"/>
                  </a:lnTo>
                  <a:lnTo>
                    <a:pt x="41676" y="651339"/>
                  </a:lnTo>
                  <a:lnTo>
                    <a:pt x="56250" y="608267"/>
                  </a:lnTo>
                  <a:lnTo>
                    <a:pt x="72848" y="566170"/>
                  </a:lnTo>
                  <a:lnTo>
                    <a:pt x="91412" y="525108"/>
                  </a:lnTo>
                  <a:lnTo>
                    <a:pt x="111884" y="485137"/>
                  </a:lnTo>
                  <a:lnTo>
                    <a:pt x="134205" y="446318"/>
                  </a:lnTo>
                  <a:lnTo>
                    <a:pt x="158318" y="408706"/>
                  </a:lnTo>
                  <a:lnTo>
                    <a:pt x="184163" y="372362"/>
                  </a:lnTo>
                  <a:lnTo>
                    <a:pt x="211682" y="337343"/>
                  </a:lnTo>
                  <a:lnTo>
                    <a:pt x="240819" y="303707"/>
                  </a:lnTo>
                  <a:lnTo>
                    <a:pt x="271513" y="271513"/>
                  </a:lnTo>
                  <a:lnTo>
                    <a:pt x="303707" y="240819"/>
                  </a:lnTo>
                  <a:lnTo>
                    <a:pt x="337343" y="211682"/>
                  </a:lnTo>
                  <a:lnTo>
                    <a:pt x="372362" y="184163"/>
                  </a:lnTo>
                  <a:lnTo>
                    <a:pt x="408706" y="158318"/>
                  </a:lnTo>
                  <a:lnTo>
                    <a:pt x="446318" y="134205"/>
                  </a:lnTo>
                  <a:lnTo>
                    <a:pt x="485137" y="111884"/>
                  </a:lnTo>
                  <a:lnTo>
                    <a:pt x="525108" y="91412"/>
                  </a:lnTo>
                  <a:lnTo>
                    <a:pt x="566170" y="72848"/>
                  </a:lnTo>
                  <a:lnTo>
                    <a:pt x="608267" y="56250"/>
                  </a:lnTo>
                  <a:lnTo>
                    <a:pt x="651339" y="41676"/>
                  </a:lnTo>
                  <a:lnTo>
                    <a:pt x="695328" y="29184"/>
                  </a:lnTo>
                  <a:lnTo>
                    <a:pt x="740177" y="18833"/>
                  </a:lnTo>
                  <a:lnTo>
                    <a:pt x="785826" y="10681"/>
                  </a:lnTo>
                  <a:lnTo>
                    <a:pt x="832218" y="4786"/>
                  </a:lnTo>
                  <a:lnTo>
                    <a:pt x="879295" y="1206"/>
                  </a:lnTo>
                  <a:lnTo>
                    <a:pt x="926998" y="0"/>
                  </a:lnTo>
                  <a:lnTo>
                    <a:pt x="974702" y="1206"/>
                  </a:lnTo>
                  <a:lnTo>
                    <a:pt x="1021780" y="4786"/>
                  </a:lnTo>
                  <a:lnTo>
                    <a:pt x="1068173" y="10681"/>
                  </a:lnTo>
                  <a:lnTo>
                    <a:pt x="1113823" y="18833"/>
                  </a:lnTo>
                  <a:lnTo>
                    <a:pt x="1158673" y="29184"/>
                  </a:lnTo>
                  <a:lnTo>
                    <a:pt x="1202663" y="41676"/>
                  </a:lnTo>
                  <a:lnTo>
                    <a:pt x="1245736" y="56250"/>
                  </a:lnTo>
                  <a:lnTo>
                    <a:pt x="1287833" y="72848"/>
                  </a:lnTo>
                  <a:lnTo>
                    <a:pt x="1328896" y="91412"/>
                  </a:lnTo>
                  <a:lnTo>
                    <a:pt x="1368867" y="111884"/>
                  </a:lnTo>
                  <a:lnTo>
                    <a:pt x="1407687" y="134205"/>
                  </a:lnTo>
                  <a:lnTo>
                    <a:pt x="1445299" y="158318"/>
                  </a:lnTo>
                  <a:lnTo>
                    <a:pt x="1481644" y="184163"/>
                  </a:lnTo>
                  <a:lnTo>
                    <a:pt x="1516663" y="211682"/>
                  </a:lnTo>
                  <a:lnTo>
                    <a:pt x="1550300" y="240819"/>
                  </a:lnTo>
                  <a:lnTo>
                    <a:pt x="1582494" y="271513"/>
                  </a:lnTo>
                  <a:lnTo>
                    <a:pt x="1613189" y="303707"/>
                  </a:lnTo>
                  <a:lnTo>
                    <a:pt x="1642325" y="337343"/>
                  </a:lnTo>
                  <a:lnTo>
                    <a:pt x="1669845" y="372362"/>
                  </a:lnTo>
                  <a:lnTo>
                    <a:pt x="1695690" y="408706"/>
                  </a:lnTo>
                  <a:lnTo>
                    <a:pt x="1719803" y="446318"/>
                  </a:lnTo>
                  <a:lnTo>
                    <a:pt x="1742124" y="485137"/>
                  </a:lnTo>
                  <a:lnTo>
                    <a:pt x="1762596" y="525108"/>
                  </a:lnTo>
                  <a:lnTo>
                    <a:pt x="1781160" y="566170"/>
                  </a:lnTo>
                  <a:lnTo>
                    <a:pt x="1797758" y="608267"/>
                  </a:lnTo>
                  <a:lnTo>
                    <a:pt x="1812333" y="651339"/>
                  </a:lnTo>
                  <a:lnTo>
                    <a:pt x="1824824" y="695328"/>
                  </a:lnTo>
                  <a:lnTo>
                    <a:pt x="1835175" y="740177"/>
                  </a:lnTo>
                  <a:lnTo>
                    <a:pt x="1843328" y="785826"/>
                  </a:lnTo>
                  <a:lnTo>
                    <a:pt x="1849223" y="832218"/>
                  </a:lnTo>
                  <a:lnTo>
                    <a:pt x="1852803" y="879295"/>
                  </a:lnTo>
                  <a:lnTo>
                    <a:pt x="1854009" y="926998"/>
                  </a:lnTo>
                  <a:lnTo>
                    <a:pt x="1852808" y="974603"/>
                  </a:lnTo>
                  <a:lnTo>
                    <a:pt x="1849243" y="1021583"/>
                  </a:lnTo>
                  <a:lnTo>
                    <a:pt x="1843373" y="1067881"/>
                  </a:lnTo>
                  <a:lnTo>
                    <a:pt x="1835254" y="1113439"/>
                  </a:lnTo>
                  <a:lnTo>
                    <a:pt x="1824946" y="1158199"/>
                  </a:lnTo>
                  <a:lnTo>
                    <a:pt x="1812505" y="1202105"/>
                  </a:lnTo>
                </a:path>
              </a:pathLst>
            </a:custGeom>
            <a:ln w="127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92341" y="5879655"/>
              <a:ext cx="1783776" cy="129157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51554" y="6194479"/>
              <a:ext cx="102171" cy="21727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479937" y="6117737"/>
              <a:ext cx="48260" cy="52069"/>
            </a:xfrm>
            <a:custGeom>
              <a:avLst/>
              <a:gdLst/>
              <a:ahLst/>
              <a:cxnLst/>
              <a:rect l="l" t="t" r="r" b="b"/>
              <a:pathLst>
                <a:path w="48259" h="52070">
                  <a:moveTo>
                    <a:pt x="47675" y="0"/>
                  </a:moveTo>
                  <a:lnTo>
                    <a:pt x="0" y="0"/>
                  </a:lnTo>
                  <a:lnTo>
                    <a:pt x="0" y="27927"/>
                  </a:lnTo>
                  <a:lnTo>
                    <a:pt x="1872" y="37208"/>
                  </a:lnTo>
                  <a:lnTo>
                    <a:pt x="6980" y="44784"/>
                  </a:lnTo>
                  <a:lnTo>
                    <a:pt x="14557" y="49892"/>
                  </a:lnTo>
                  <a:lnTo>
                    <a:pt x="23837" y="51765"/>
                  </a:lnTo>
                  <a:lnTo>
                    <a:pt x="33118" y="49892"/>
                  </a:lnTo>
                  <a:lnTo>
                    <a:pt x="40695" y="44784"/>
                  </a:lnTo>
                  <a:lnTo>
                    <a:pt x="45803" y="37208"/>
                  </a:lnTo>
                  <a:lnTo>
                    <a:pt x="47675" y="27927"/>
                  </a:lnTo>
                  <a:lnTo>
                    <a:pt x="4767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06797" y="6018530"/>
              <a:ext cx="221120" cy="43798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218668" y="7095613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4" h="61595">
                  <a:moveTo>
                    <a:pt x="30619" y="0"/>
                  </a:moveTo>
                  <a:lnTo>
                    <a:pt x="18698" y="2405"/>
                  </a:lnTo>
                  <a:lnTo>
                    <a:pt x="8966" y="8964"/>
                  </a:lnTo>
                  <a:lnTo>
                    <a:pt x="2405" y="18693"/>
                  </a:lnTo>
                  <a:lnTo>
                    <a:pt x="0" y="30607"/>
                  </a:lnTo>
                  <a:lnTo>
                    <a:pt x="2405" y="42520"/>
                  </a:lnTo>
                  <a:lnTo>
                    <a:pt x="8966" y="52249"/>
                  </a:lnTo>
                  <a:lnTo>
                    <a:pt x="18698" y="58808"/>
                  </a:lnTo>
                  <a:lnTo>
                    <a:pt x="30619" y="61214"/>
                  </a:lnTo>
                  <a:lnTo>
                    <a:pt x="42533" y="58808"/>
                  </a:lnTo>
                  <a:lnTo>
                    <a:pt x="52262" y="52249"/>
                  </a:lnTo>
                  <a:lnTo>
                    <a:pt x="58821" y="42520"/>
                  </a:lnTo>
                  <a:lnTo>
                    <a:pt x="61226" y="30607"/>
                  </a:lnTo>
                  <a:lnTo>
                    <a:pt x="58821" y="18693"/>
                  </a:lnTo>
                  <a:lnTo>
                    <a:pt x="52262" y="8964"/>
                  </a:lnTo>
                  <a:lnTo>
                    <a:pt x="42533" y="2405"/>
                  </a:lnTo>
                  <a:lnTo>
                    <a:pt x="30619" y="0"/>
                  </a:lnTo>
                  <a:close/>
                </a:path>
              </a:pathLst>
            </a:custGeom>
            <a:solidFill>
              <a:srgbClr val="323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702035" y="6018530"/>
              <a:ext cx="623328" cy="113830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17780" y="6612986"/>
              <a:ext cx="156768" cy="15292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440910" y="6517284"/>
              <a:ext cx="695325" cy="344805"/>
            </a:xfrm>
            <a:custGeom>
              <a:avLst/>
              <a:gdLst/>
              <a:ahLst/>
              <a:cxnLst/>
              <a:rect l="l" t="t" r="r" b="b"/>
              <a:pathLst>
                <a:path w="695325" h="344804">
                  <a:moveTo>
                    <a:pt x="93776" y="3860"/>
                  </a:moveTo>
                  <a:lnTo>
                    <a:pt x="58191" y="3860"/>
                  </a:lnTo>
                  <a:lnTo>
                    <a:pt x="56273" y="9626"/>
                  </a:lnTo>
                  <a:lnTo>
                    <a:pt x="54013" y="15087"/>
                  </a:lnTo>
                  <a:lnTo>
                    <a:pt x="25247" y="42811"/>
                  </a:lnTo>
                  <a:lnTo>
                    <a:pt x="0" y="46177"/>
                  </a:lnTo>
                  <a:lnTo>
                    <a:pt x="0" y="83693"/>
                  </a:lnTo>
                  <a:lnTo>
                    <a:pt x="40881" y="83693"/>
                  </a:lnTo>
                  <a:lnTo>
                    <a:pt x="40881" y="340487"/>
                  </a:lnTo>
                  <a:lnTo>
                    <a:pt x="93776" y="340487"/>
                  </a:lnTo>
                  <a:lnTo>
                    <a:pt x="93776" y="3860"/>
                  </a:lnTo>
                  <a:close/>
                </a:path>
                <a:path w="695325" h="344804">
                  <a:moveTo>
                    <a:pt x="314020" y="84645"/>
                  </a:moveTo>
                  <a:lnTo>
                    <a:pt x="312724" y="65392"/>
                  </a:lnTo>
                  <a:lnTo>
                    <a:pt x="308851" y="48514"/>
                  </a:lnTo>
                  <a:lnTo>
                    <a:pt x="308660" y="48094"/>
                  </a:lnTo>
                  <a:lnTo>
                    <a:pt x="302387" y="34010"/>
                  </a:lnTo>
                  <a:lnTo>
                    <a:pt x="293344" y="21882"/>
                  </a:lnTo>
                  <a:lnTo>
                    <a:pt x="281851" y="12319"/>
                  </a:lnTo>
                  <a:lnTo>
                    <a:pt x="268084" y="5473"/>
                  </a:lnTo>
                  <a:lnTo>
                    <a:pt x="261124" y="3695"/>
                  </a:lnTo>
                  <a:lnTo>
                    <a:pt x="261124" y="81280"/>
                  </a:lnTo>
                  <a:lnTo>
                    <a:pt x="261124" y="263055"/>
                  </a:lnTo>
                  <a:lnTo>
                    <a:pt x="242036" y="296227"/>
                  </a:lnTo>
                  <a:lnTo>
                    <a:pt x="225374" y="296227"/>
                  </a:lnTo>
                  <a:lnTo>
                    <a:pt x="206298" y="263055"/>
                  </a:lnTo>
                  <a:lnTo>
                    <a:pt x="206298" y="81280"/>
                  </a:lnTo>
                  <a:lnTo>
                    <a:pt x="225374" y="48094"/>
                  </a:lnTo>
                  <a:lnTo>
                    <a:pt x="242036" y="48094"/>
                  </a:lnTo>
                  <a:lnTo>
                    <a:pt x="261124" y="81280"/>
                  </a:lnTo>
                  <a:lnTo>
                    <a:pt x="261124" y="3695"/>
                  </a:lnTo>
                  <a:lnTo>
                    <a:pt x="252044" y="1371"/>
                  </a:lnTo>
                  <a:lnTo>
                    <a:pt x="233718" y="0"/>
                  </a:lnTo>
                  <a:lnTo>
                    <a:pt x="215379" y="1371"/>
                  </a:lnTo>
                  <a:lnTo>
                    <a:pt x="174078" y="21882"/>
                  </a:lnTo>
                  <a:lnTo>
                    <a:pt x="154686" y="65392"/>
                  </a:lnTo>
                  <a:lnTo>
                    <a:pt x="153403" y="84645"/>
                  </a:lnTo>
                  <a:lnTo>
                    <a:pt x="153403" y="259689"/>
                  </a:lnTo>
                  <a:lnTo>
                    <a:pt x="165023" y="310324"/>
                  </a:lnTo>
                  <a:lnTo>
                    <a:pt x="199326" y="338861"/>
                  </a:lnTo>
                  <a:lnTo>
                    <a:pt x="233718" y="344322"/>
                  </a:lnTo>
                  <a:lnTo>
                    <a:pt x="252044" y="342963"/>
                  </a:lnTo>
                  <a:lnTo>
                    <a:pt x="293344" y="322440"/>
                  </a:lnTo>
                  <a:lnTo>
                    <a:pt x="308660" y="296227"/>
                  </a:lnTo>
                  <a:lnTo>
                    <a:pt x="308851" y="295821"/>
                  </a:lnTo>
                  <a:lnTo>
                    <a:pt x="312724" y="278942"/>
                  </a:lnTo>
                  <a:lnTo>
                    <a:pt x="314020" y="259689"/>
                  </a:lnTo>
                  <a:lnTo>
                    <a:pt x="314020" y="84645"/>
                  </a:lnTo>
                  <a:close/>
                </a:path>
                <a:path w="695325" h="344804">
                  <a:moveTo>
                    <a:pt x="504444" y="84645"/>
                  </a:moveTo>
                  <a:lnTo>
                    <a:pt x="503161" y="65392"/>
                  </a:lnTo>
                  <a:lnTo>
                    <a:pt x="499275" y="48514"/>
                  </a:lnTo>
                  <a:lnTo>
                    <a:pt x="499084" y="48094"/>
                  </a:lnTo>
                  <a:lnTo>
                    <a:pt x="492810" y="34010"/>
                  </a:lnTo>
                  <a:lnTo>
                    <a:pt x="483768" y="21882"/>
                  </a:lnTo>
                  <a:lnTo>
                    <a:pt x="472287" y="12319"/>
                  </a:lnTo>
                  <a:lnTo>
                    <a:pt x="458520" y="5473"/>
                  </a:lnTo>
                  <a:lnTo>
                    <a:pt x="451548" y="3695"/>
                  </a:lnTo>
                  <a:lnTo>
                    <a:pt x="451548" y="81280"/>
                  </a:lnTo>
                  <a:lnTo>
                    <a:pt x="451548" y="263055"/>
                  </a:lnTo>
                  <a:lnTo>
                    <a:pt x="432460" y="296227"/>
                  </a:lnTo>
                  <a:lnTo>
                    <a:pt x="415798" y="296227"/>
                  </a:lnTo>
                  <a:lnTo>
                    <a:pt x="396722" y="263055"/>
                  </a:lnTo>
                  <a:lnTo>
                    <a:pt x="396722" y="81280"/>
                  </a:lnTo>
                  <a:lnTo>
                    <a:pt x="415798" y="48094"/>
                  </a:lnTo>
                  <a:lnTo>
                    <a:pt x="432460" y="48094"/>
                  </a:lnTo>
                  <a:lnTo>
                    <a:pt x="451548" y="81280"/>
                  </a:lnTo>
                  <a:lnTo>
                    <a:pt x="451548" y="3695"/>
                  </a:lnTo>
                  <a:lnTo>
                    <a:pt x="442468" y="1371"/>
                  </a:lnTo>
                  <a:lnTo>
                    <a:pt x="424141" y="0"/>
                  </a:lnTo>
                  <a:lnTo>
                    <a:pt x="405803" y="1371"/>
                  </a:lnTo>
                  <a:lnTo>
                    <a:pt x="364502" y="21882"/>
                  </a:lnTo>
                  <a:lnTo>
                    <a:pt x="345122" y="65392"/>
                  </a:lnTo>
                  <a:lnTo>
                    <a:pt x="343827" y="84645"/>
                  </a:lnTo>
                  <a:lnTo>
                    <a:pt x="343827" y="259689"/>
                  </a:lnTo>
                  <a:lnTo>
                    <a:pt x="355460" y="310324"/>
                  </a:lnTo>
                  <a:lnTo>
                    <a:pt x="389750" y="338861"/>
                  </a:lnTo>
                  <a:lnTo>
                    <a:pt x="424141" y="344322"/>
                  </a:lnTo>
                  <a:lnTo>
                    <a:pt x="442468" y="342963"/>
                  </a:lnTo>
                  <a:lnTo>
                    <a:pt x="483768" y="322440"/>
                  </a:lnTo>
                  <a:lnTo>
                    <a:pt x="503161" y="278942"/>
                  </a:lnTo>
                  <a:lnTo>
                    <a:pt x="504444" y="259689"/>
                  </a:lnTo>
                  <a:lnTo>
                    <a:pt x="504444" y="84645"/>
                  </a:lnTo>
                  <a:close/>
                </a:path>
                <a:path w="695325" h="344804">
                  <a:moveTo>
                    <a:pt x="694880" y="84645"/>
                  </a:moveTo>
                  <a:lnTo>
                    <a:pt x="693585" y="65392"/>
                  </a:lnTo>
                  <a:lnTo>
                    <a:pt x="689711" y="48514"/>
                  </a:lnTo>
                  <a:lnTo>
                    <a:pt x="689521" y="48094"/>
                  </a:lnTo>
                  <a:lnTo>
                    <a:pt x="683247" y="34010"/>
                  </a:lnTo>
                  <a:lnTo>
                    <a:pt x="674204" y="21882"/>
                  </a:lnTo>
                  <a:lnTo>
                    <a:pt x="662724" y="12319"/>
                  </a:lnTo>
                  <a:lnTo>
                    <a:pt x="648957" y="5473"/>
                  </a:lnTo>
                  <a:lnTo>
                    <a:pt x="641985" y="3695"/>
                  </a:lnTo>
                  <a:lnTo>
                    <a:pt x="641985" y="81280"/>
                  </a:lnTo>
                  <a:lnTo>
                    <a:pt x="641985" y="263055"/>
                  </a:lnTo>
                  <a:lnTo>
                    <a:pt x="622896" y="296227"/>
                  </a:lnTo>
                  <a:lnTo>
                    <a:pt x="606234" y="296227"/>
                  </a:lnTo>
                  <a:lnTo>
                    <a:pt x="587159" y="263055"/>
                  </a:lnTo>
                  <a:lnTo>
                    <a:pt x="587159" y="81280"/>
                  </a:lnTo>
                  <a:lnTo>
                    <a:pt x="606234" y="48094"/>
                  </a:lnTo>
                  <a:lnTo>
                    <a:pt x="622896" y="48094"/>
                  </a:lnTo>
                  <a:lnTo>
                    <a:pt x="641985" y="81280"/>
                  </a:lnTo>
                  <a:lnTo>
                    <a:pt x="641985" y="3695"/>
                  </a:lnTo>
                  <a:lnTo>
                    <a:pt x="632904" y="1371"/>
                  </a:lnTo>
                  <a:lnTo>
                    <a:pt x="614578" y="0"/>
                  </a:lnTo>
                  <a:lnTo>
                    <a:pt x="596239" y="1371"/>
                  </a:lnTo>
                  <a:lnTo>
                    <a:pt x="554939" y="21882"/>
                  </a:lnTo>
                  <a:lnTo>
                    <a:pt x="535559" y="65392"/>
                  </a:lnTo>
                  <a:lnTo>
                    <a:pt x="534263" y="84645"/>
                  </a:lnTo>
                  <a:lnTo>
                    <a:pt x="534263" y="259689"/>
                  </a:lnTo>
                  <a:lnTo>
                    <a:pt x="545884" y="310324"/>
                  </a:lnTo>
                  <a:lnTo>
                    <a:pt x="580186" y="338861"/>
                  </a:lnTo>
                  <a:lnTo>
                    <a:pt x="614578" y="344322"/>
                  </a:lnTo>
                  <a:lnTo>
                    <a:pt x="632904" y="342963"/>
                  </a:lnTo>
                  <a:lnTo>
                    <a:pt x="674204" y="322440"/>
                  </a:lnTo>
                  <a:lnTo>
                    <a:pt x="689521" y="296227"/>
                  </a:lnTo>
                  <a:lnTo>
                    <a:pt x="689711" y="295821"/>
                  </a:lnTo>
                  <a:lnTo>
                    <a:pt x="693585" y="278942"/>
                  </a:lnTo>
                  <a:lnTo>
                    <a:pt x="694880" y="259689"/>
                  </a:lnTo>
                  <a:lnTo>
                    <a:pt x="694880" y="84645"/>
                  </a:lnTo>
                  <a:close/>
                </a:path>
              </a:pathLst>
            </a:custGeom>
            <a:solidFill>
              <a:srgbClr val="323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4472192" y="6936740"/>
            <a:ext cx="98245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23031"/>
                </a:solidFill>
                <a:latin typeface="Montserrat Medium" panose="00000600000000000000" pitchFamily="2" charset="-52"/>
                <a:cs typeface="Arial"/>
              </a:rPr>
              <a:t>партнёров</a:t>
            </a:r>
            <a:endParaRPr sz="1200" dirty="0">
              <a:latin typeface="Montserrat Medium" panose="00000600000000000000" pitchFamily="2" charset="-52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4968716" y="6156104"/>
            <a:ext cx="102235" cy="294640"/>
            <a:chOff x="4968716" y="6156104"/>
            <a:chExt cx="102235" cy="294640"/>
          </a:xfrm>
        </p:grpSpPr>
        <p:pic>
          <p:nvPicPr>
            <p:cNvPr id="45" name="object 4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968716" y="6232852"/>
              <a:ext cx="102171" cy="217271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4997099" y="6156104"/>
              <a:ext cx="48260" cy="52069"/>
            </a:xfrm>
            <a:custGeom>
              <a:avLst/>
              <a:gdLst/>
              <a:ahLst/>
              <a:cxnLst/>
              <a:rect l="l" t="t" r="r" b="b"/>
              <a:pathLst>
                <a:path w="48260" h="52070">
                  <a:moveTo>
                    <a:pt x="47675" y="0"/>
                  </a:moveTo>
                  <a:lnTo>
                    <a:pt x="0" y="0"/>
                  </a:lnTo>
                  <a:lnTo>
                    <a:pt x="0" y="27927"/>
                  </a:lnTo>
                  <a:lnTo>
                    <a:pt x="1872" y="37208"/>
                  </a:lnTo>
                  <a:lnTo>
                    <a:pt x="6980" y="44784"/>
                  </a:lnTo>
                  <a:lnTo>
                    <a:pt x="14557" y="49892"/>
                  </a:lnTo>
                  <a:lnTo>
                    <a:pt x="23837" y="51765"/>
                  </a:lnTo>
                  <a:lnTo>
                    <a:pt x="33118" y="49892"/>
                  </a:lnTo>
                  <a:lnTo>
                    <a:pt x="40695" y="44784"/>
                  </a:lnTo>
                  <a:lnTo>
                    <a:pt x="45803" y="37208"/>
                  </a:lnTo>
                  <a:lnTo>
                    <a:pt x="47675" y="27927"/>
                  </a:lnTo>
                  <a:lnTo>
                    <a:pt x="476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3377" y="23558"/>
            <a:ext cx="1839709" cy="61864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021135" y="0"/>
            <a:ext cx="5862320" cy="7776209"/>
            <a:chOff x="5021135" y="0"/>
            <a:chExt cx="5862320" cy="777620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43377" y="1318196"/>
              <a:ext cx="1839709" cy="6186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43377" y="1966189"/>
              <a:ext cx="1839709" cy="61865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43377" y="2615552"/>
              <a:ext cx="1839709" cy="6186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43377" y="3262197"/>
              <a:ext cx="1839710" cy="6186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43377" y="554367"/>
              <a:ext cx="1839709" cy="7344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43377" y="3910190"/>
              <a:ext cx="1839709" cy="61865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43377" y="4558195"/>
              <a:ext cx="1839709" cy="6186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43377" y="5207558"/>
              <a:ext cx="1839709" cy="6186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43377" y="5854191"/>
              <a:ext cx="1839709" cy="6186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43377" y="6502196"/>
              <a:ext cx="1839709" cy="61865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43377" y="7150188"/>
              <a:ext cx="1839709" cy="61866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21135" y="0"/>
              <a:ext cx="4004856" cy="7775994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76374" y="381017"/>
            <a:ext cx="3954779" cy="77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spc="-50" dirty="0">
                <a:solidFill>
                  <a:srgbClr val="FFFFFF"/>
                </a:solidFill>
              </a:rPr>
              <a:t>КАК</a:t>
            </a:r>
            <a:r>
              <a:rPr spc="55" dirty="0">
                <a:solidFill>
                  <a:srgbClr val="FFFFFF"/>
                </a:solidFill>
              </a:rPr>
              <a:t> </a:t>
            </a:r>
            <a:r>
              <a:rPr spc="-45" dirty="0">
                <a:solidFill>
                  <a:srgbClr val="FFFFFF"/>
                </a:solidFill>
              </a:rPr>
              <a:t>РАБОТАЕТ</a:t>
            </a:r>
          </a:p>
          <a:p>
            <a:pPr marL="22225">
              <a:lnSpc>
                <a:spcPts val="1639"/>
              </a:lnSpc>
            </a:pPr>
            <a:r>
              <a:rPr sz="1400" b="0" dirty="0">
                <a:solidFill>
                  <a:srgbClr val="FFFFFF"/>
                </a:solidFill>
                <a:latin typeface="Arial"/>
                <a:cs typeface="Arial"/>
              </a:rPr>
              <a:t>ПОМОЩЬ НА </a:t>
            </a:r>
            <a:r>
              <a:rPr sz="1400" b="0" spc="-35" dirty="0">
                <a:solidFill>
                  <a:srgbClr val="FFFFFF"/>
                </a:solidFill>
                <a:latin typeface="Arial"/>
                <a:cs typeface="Arial"/>
              </a:rPr>
              <a:t>ДОРОГАХ </a:t>
            </a:r>
            <a:r>
              <a:rPr sz="1400" b="0" spc="-10" dirty="0">
                <a:solidFill>
                  <a:srgbClr val="FFFFFF"/>
                </a:solidFill>
                <a:latin typeface="Arial"/>
                <a:cs typeface="Arial"/>
              </a:rPr>
              <a:t>ОТ </a:t>
            </a:r>
            <a:r>
              <a:rPr sz="1400" dirty="0">
                <a:solidFill>
                  <a:srgbClr val="FFFFFF"/>
                </a:solidFill>
              </a:rPr>
              <a:t>ГК</a:t>
            </a:r>
            <a:r>
              <a:rPr sz="1400" spc="-65" dirty="0">
                <a:solidFill>
                  <a:srgbClr val="FFFFFF"/>
                </a:solidFill>
              </a:rPr>
              <a:t> </a:t>
            </a:r>
            <a:r>
              <a:rPr sz="1400" spc="175" dirty="0">
                <a:solidFill>
                  <a:srgbClr val="FFFFFF"/>
                </a:solidFill>
              </a:rPr>
              <a:t>«МИР»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9386" y="2751178"/>
            <a:ext cx="16903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Дорожно-транспортное</a:t>
            </a:r>
            <a:r>
              <a:rPr sz="1000" spc="-5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  происшествие</a:t>
            </a:r>
            <a:endParaRPr sz="10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07979" y="3342109"/>
            <a:ext cx="151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Клиент звонит в  нашу диспетчерскую  службу</a:t>
            </a:r>
            <a:endParaRPr sz="10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9386" y="4036545"/>
            <a:ext cx="15449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Аварийный </a:t>
            </a:r>
            <a:r>
              <a:rPr sz="1000" spc="-5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комиссар  выезжает </a:t>
            </a:r>
            <a:r>
              <a:rPr sz="100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на </a:t>
            </a:r>
            <a:r>
              <a:rPr sz="1000" spc="-1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место</a:t>
            </a:r>
            <a:endParaRPr sz="10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9386" y="5320769"/>
            <a:ext cx="146621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Наш </a:t>
            </a:r>
            <a:r>
              <a:rPr sz="1000" spc="-5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менеджер  собирает справки  </a:t>
            </a:r>
            <a:r>
              <a:rPr sz="100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для </a:t>
            </a:r>
            <a:r>
              <a:rPr sz="1000" spc="-5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предоставления  </a:t>
            </a:r>
            <a:r>
              <a:rPr sz="100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в </a:t>
            </a:r>
            <a:r>
              <a:rPr sz="1000" spc="-5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страховую</a:t>
            </a:r>
            <a:endParaRPr sz="10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07979" y="5934814"/>
            <a:ext cx="16090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1825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Автомобиль  направляется</a:t>
            </a:r>
            <a:endParaRPr sz="1000" dirty="0">
              <a:latin typeface="Montserrat Medium" panose="00000600000000000000" pitchFamily="2" charset="-52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00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на СТОА автодилера,  реализовавшего карту</a:t>
            </a:r>
            <a:endParaRPr sz="10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9386" y="6872074"/>
            <a:ext cx="9861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Автомобиль  восстановлен</a:t>
            </a:r>
            <a:endParaRPr sz="10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07979" y="4637763"/>
            <a:ext cx="1116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Мы </a:t>
            </a:r>
            <a:r>
              <a:rPr sz="1000" spc="-5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организуем  </a:t>
            </a:r>
            <a:r>
              <a:rPr sz="1000" spc="-1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эвакуацию  </a:t>
            </a:r>
            <a:r>
              <a:rPr sz="1000" spc="-5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автомобиля</a:t>
            </a:r>
            <a:endParaRPr sz="10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21135" y="1116012"/>
            <a:ext cx="3633915" cy="1249701"/>
          </a:xfrm>
          <a:prstGeom prst="rect">
            <a:avLst/>
          </a:prstGeom>
          <a:solidFill>
            <a:srgbClr val="D2D7D5"/>
          </a:solidFill>
        </p:spPr>
        <p:txBody>
          <a:bodyPr vert="horz" wrap="square" lIns="0" tIns="81915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645"/>
              </a:spcBef>
            </a:pPr>
            <a:r>
              <a:rPr sz="1400" b="1" dirty="0">
                <a:solidFill>
                  <a:srgbClr val="323031"/>
                </a:solidFill>
                <a:latin typeface="Montserrat SemiBold" panose="00000700000000000000" pitchFamily="2" charset="-52"/>
                <a:cs typeface="Arial"/>
              </a:rPr>
              <a:t>Решение возникших проблем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  <a:p>
            <a:pPr marL="300355">
              <a:lnSpc>
                <a:spcPct val="100000"/>
              </a:lnSpc>
            </a:pPr>
            <a:r>
              <a:rPr sz="1400" dirty="0">
                <a:solidFill>
                  <a:srgbClr val="323031"/>
                </a:solidFill>
                <a:latin typeface="Montserrat Light" panose="00000400000000000000" pitchFamily="2" charset="-52"/>
                <a:cs typeface="Arial"/>
              </a:rPr>
              <a:t>с автомобилем - наша задача.</a:t>
            </a:r>
            <a:endParaRPr sz="1400" dirty="0">
              <a:latin typeface="Montserrat Light" panose="00000400000000000000" pitchFamily="2" charset="-52"/>
              <a:cs typeface="Arial"/>
            </a:endParaRPr>
          </a:p>
          <a:p>
            <a:pPr marL="288925">
              <a:lnSpc>
                <a:spcPct val="100000"/>
              </a:lnSpc>
              <a:spcBef>
                <a:spcPts val="725"/>
              </a:spcBef>
            </a:pPr>
            <a:r>
              <a:rPr sz="1400" b="1" dirty="0">
                <a:solidFill>
                  <a:srgbClr val="323031"/>
                </a:solidFill>
                <a:latin typeface="Montserrat SemiBold" panose="00000700000000000000" pitchFamily="2" charset="-52"/>
                <a:cs typeface="Arial"/>
              </a:rPr>
              <a:t>Клиенту нужно лишь позвонить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  <a:p>
            <a:pPr marL="288925" marR="360045">
              <a:lnSpc>
                <a:spcPct val="100000"/>
              </a:lnSpc>
            </a:pPr>
            <a:r>
              <a:rPr sz="1400" dirty="0">
                <a:solidFill>
                  <a:srgbClr val="323031"/>
                </a:solidFill>
                <a:latin typeface="Montserrat Light" panose="00000400000000000000" pitchFamily="2" charset="-52"/>
                <a:cs typeface="Arial"/>
              </a:rPr>
              <a:t>по указанному на карте номеру.  Остальное сделаем мы.</a:t>
            </a:r>
            <a:endParaRPr sz="1400" dirty="0">
              <a:latin typeface="Montserrat Light" panose="00000400000000000000" pitchFamily="2" charset="-52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21525" y="1241577"/>
            <a:ext cx="1423606" cy="127546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486632" y="1980396"/>
            <a:ext cx="681355" cy="614680"/>
            <a:chOff x="486632" y="1980396"/>
            <a:chExt cx="681355" cy="614680"/>
          </a:xfrm>
        </p:grpSpPr>
        <p:sp>
          <p:nvSpPr>
            <p:cNvPr id="27" name="object 27"/>
            <p:cNvSpPr/>
            <p:nvPr/>
          </p:nvSpPr>
          <p:spPr>
            <a:xfrm>
              <a:off x="486625" y="1980399"/>
              <a:ext cx="681355" cy="614680"/>
            </a:xfrm>
            <a:custGeom>
              <a:avLst/>
              <a:gdLst/>
              <a:ahLst/>
              <a:cxnLst/>
              <a:rect l="l" t="t" r="r" b="b"/>
              <a:pathLst>
                <a:path w="681355" h="614680">
                  <a:moveTo>
                    <a:pt x="144373" y="378028"/>
                  </a:moveTo>
                  <a:lnTo>
                    <a:pt x="143497" y="356908"/>
                  </a:lnTo>
                  <a:lnTo>
                    <a:pt x="135407" y="354063"/>
                  </a:lnTo>
                  <a:lnTo>
                    <a:pt x="127000" y="355320"/>
                  </a:lnTo>
                  <a:lnTo>
                    <a:pt x="119329" y="355295"/>
                  </a:lnTo>
                  <a:lnTo>
                    <a:pt x="112979" y="352971"/>
                  </a:lnTo>
                  <a:lnTo>
                    <a:pt x="107594" y="348805"/>
                  </a:lnTo>
                  <a:lnTo>
                    <a:pt x="102819" y="343268"/>
                  </a:lnTo>
                  <a:lnTo>
                    <a:pt x="100215" y="339839"/>
                  </a:lnTo>
                  <a:lnTo>
                    <a:pt x="97091" y="336677"/>
                  </a:lnTo>
                  <a:lnTo>
                    <a:pt x="89014" y="330212"/>
                  </a:lnTo>
                  <a:lnTo>
                    <a:pt x="83972" y="330403"/>
                  </a:lnTo>
                  <a:lnTo>
                    <a:pt x="74955" y="338023"/>
                  </a:lnTo>
                  <a:lnTo>
                    <a:pt x="74485" y="342747"/>
                  </a:lnTo>
                  <a:lnTo>
                    <a:pt x="76263" y="347573"/>
                  </a:lnTo>
                  <a:lnTo>
                    <a:pt x="83337" y="358851"/>
                  </a:lnTo>
                  <a:lnTo>
                    <a:pt x="94627" y="368808"/>
                  </a:lnTo>
                  <a:lnTo>
                    <a:pt x="107873" y="375907"/>
                  </a:lnTo>
                  <a:lnTo>
                    <a:pt x="120827" y="378612"/>
                  </a:lnTo>
                  <a:lnTo>
                    <a:pt x="124701" y="378548"/>
                  </a:lnTo>
                  <a:lnTo>
                    <a:pt x="135432" y="378942"/>
                  </a:lnTo>
                  <a:lnTo>
                    <a:pt x="144373" y="378028"/>
                  </a:lnTo>
                  <a:close/>
                </a:path>
                <a:path w="681355" h="614680">
                  <a:moveTo>
                    <a:pt x="434848" y="246468"/>
                  </a:moveTo>
                  <a:lnTo>
                    <a:pt x="416750" y="209778"/>
                  </a:lnTo>
                  <a:lnTo>
                    <a:pt x="380758" y="184111"/>
                  </a:lnTo>
                  <a:lnTo>
                    <a:pt x="364261" y="182537"/>
                  </a:lnTo>
                  <a:lnTo>
                    <a:pt x="314439" y="183388"/>
                  </a:lnTo>
                  <a:lnTo>
                    <a:pt x="264604" y="183667"/>
                  </a:lnTo>
                  <a:lnTo>
                    <a:pt x="214757" y="183388"/>
                  </a:lnTo>
                  <a:lnTo>
                    <a:pt x="164934" y="182549"/>
                  </a:lnTo>
                  <a:lnTo>
                    <a:pt x="148831" y="184086"/>
                  </a:lnTo>
                  <a:lnTo>
                    <a:pt x="113449" y="208927"/>
                  </a:lnTo>
                  <a:lnTo>
                    <a:pt x="97028" y="239814"/>
                  </a:lnTo>
                  <a:lnTo>
                    <a:pt x="97155" y="245033"/>
                  </a:lnTo>
                  <a:lnTo>
                    <a:pt x="90868" y="243433"/>
                  </a:lnTo>
                  <a:lnTo>
                    <a:pt x="77216" y="241198"/>
                  </a:lnTo>
                  <a:lnTo>
                    <a:pt x="63474" y="240779"/>
                  </a:lnTo>
                  <a:lnTo>
                    <a:pt x="35953" y="241515"/>
                  </a:lnTo>
                  <a:lnTo>
                    <a:pt x="22301" y="244017"/>
                  </a:lnTo>
                  <a:lnTo>
                    <a:pt x="11201" y="251015"/>
                  </a:lnTo>
                  <a:lnTo>
                    <a:pt x="3479" y="261505"/>
                  </a:lnTo>
                  <a:lnTo>
                    <a:pt x="0" y="274497"/>
                  </a:lnTo>
                  <a:lnTo>
                    <a:pt x="1397" y="288455"/>
                  </a:lnTo>
                  <a:lnTo>
                    <a:pt x="7467" y="300278"/>
                  </a:lnTo>
                  <a:lnTo>
                    <a:pt x="17500" y="309092"/>
                  </a:lnTo>
                  <a:lnTo>
                    <a:pt x="30810" y="313982"/>
                  </a:lnTo>
                  <a:lnTo>
                    <a:pt x="53187" y="317906"/>
                  </a:lnTo>
                  <a:lnTo>
                    <a:pt x="47053" y="327494"/>
                  </a:lnTo>
                  <a:lnTo>
                    <a:pt x="42329" y="337185"/>
                  </a:lnTo>
                  <a:lnTo>
                    <a:pt x="39306" y="347205"/>
                  </a:lnTo>
                  <a:lnTo>
                    <a:pt x="38265" y="357784"/>
                  </a:lnTo>
                  <a:lnTo>
                    <a:pt x="38404" y="419950"/>
                  </a:lnTo>
                  <a:lnTo>
                    <a:pt x="39370" y="428561"/>
                  </a:lnTo>
                  <a:lnTo>
                    <a:pt x="44030" y="435368"/>
                  </a:lnTo>
                  <a:lnTo>
                    <a:pt x="47739" y="442277"/>
                  </a:lnTo>
                  <a:lnTo>
                    <a:pt x="49809" y="449402"/>
                  </a:lnTo>
                  <a:lnTo>
                    <a:pt x="50660" y="456768"/>
                  </a:lnTo>
                  <a:lnTo>
                    <a:pt x="50723" y="464362"/>
                  </a:lnTo>
                  <a:lnTo>
                    <a:pt x="50431" y="480923"/>
                  </a:lnTo>
                  <a:lnTo>
                    <a:pt x="51676" y="489013"/>
                  </a:lnTo>
                  <a:lnTo>
                    <a:pt x="80518" y="514705"/>
                  </a:lnTo>
                  <a:lnTo>
                    <a:pt x="113258" y="515124"/>
                  </a:lnTo>
                  <a:lnTo>
                    <a:pt x="145999" y="514718"/>
                  </a:lnTo>
                  <a:lnTo>
                    <a:pt x="175107" y="487464"/>
                  </a:lnTo>
                  <a:lnTo>
                    <a:pt x="176060" y="479793"/>
                  </a:lnTo>
                  <a:lnTo>
                    <a:pt x="176047" y="472262"/>
                  </a:lnTo>
                  <a:lnTo>
                    <a:pt x="157911" y="468858"/>
                  </a:lnTo>
                  <a:lnTo>
                    <a:pt x="153873" y="474014"/>
                  </a:lnTo>
                  <a:lnTo>
                    <a:pt x="151371" y="486638"/>
                  </a:lnTo>
                  <a:lnTo>
                    <a:pt x="149987" y="491388"/>
                  </a:lnTo>
                  <a:lnTo>
                    <a:pt x="113144" y="491871"/>
                  </a:lnTo>
                  <a:lnTo>
                    <a:pt x="97878" y="491782"/>
                  </a:lnTo>
                  <a:lnTo>
                    <a:pt x="82664" y="490969"/>
                  </a:lnTo>
                  <a:lnTo>
                    <a:pt x="76060" y="488289"/>
                  </a:lnTo>
                  <a:lnTo>
                    <a:pt x="74015" y="482854"/>
                  </a:lnTo>
                  <a:lnTo>
                    <a:pt x="74472" y="469684"/>
                  </a:lnTo>
                  <a:lnTo>
                    <a:pt x="73609" y="460629"/>
                  </a:lnTo>
                  <a:lnTo>
                    <a:pt x="80251" y="463410"/>
                  </a:lnTo>
                  <a:lnTo>
                    <a:pt x="175983" y="463880"/>
                  </a:lnTo>
                  <a:lnTo>
                    <a:pt x="183553" y="462749"/>
                  </a:lnTo>
                  <a:lnTo>
                    <a:pt x="184226" y="442087"/>
                  </a:lnTo>
                  <a:lnTo>
                    <a:pt x="176403" y="440575"/>
                  </a:lnTo>
                  <a:lnTo>
                    <a:pt x="168071" y="440309"/>
                  </a:lnTo>
                  <a:lnTo>
                    <a:pt x="90957" y="440118"/>
                  </a:lnTo>
                  <a:lnTo>
                    <a:pt x="79375" y="438327"/>
                  </a:lnTo>
                  <a:lnTo>
                    <a:pt x="61645" y="391401"/>
                  </a:lnTo>
                  <a:lnTo>
                    <a:pt x="61264" y="367499"/>
                  </a:lnTo>
                  <a:lnTo>
                    <a:pt x="65544" y="344258"/>
                  </a:lnTo>
                  <a:lnTo>
                    <a:pt x="78714" y="322326"/>
                  </a:lnTo>
                  <a:lnTo>
                    <a:pt x="82867" y="314363"/>
                  </a:lnTo>
                  <a:lnTo>
                    <a:pt x="27571" y="289648"/>
                  </a:lnTo>
                  <a:lnTo>
                    <a:pt x="22694" y="285000"/>
                  </a:lnTo>
                  <a:lnTo>
                    <a:pt x="24371" y="268376"/>
                  </a:lnTo>
                  <a:lnTo>
                    <a:pt x="29933" y="264744"/>
                  </a:lnTo>
                  <a:lnTo>
                    <a:pt x="58483" y="264820"/>
                  </a:lnTo>
                  <a:lnTo>
                    <a:pt x="65366" y="264452"/>
                  </a:lnTo>
                  <a:lnTo>
                    <a:pt x="74739" y="263613"/>
                  </a:lnTo>
                  <a:lnTo>
                    <a:pt x="79908" y="267030"/>
                  </a:lnTo>
                  <a:lnTo>
                    <a:pt x="85013" y="275094"/>
                  </a:lnTo>
                  <a:lnTo>
                    <a:pt x="96481" y="289712"/>
                  </a:lnTo>
                  <a:lnTo>
                    <a:pt x="110274" y="300812"/>
                  </a:lnTo>
                  <a:lnTo>
                    <a:pt x="126390" y="308000"/>
                  </a:lnTo>
                  <a:lnTo>
                    <a:pt x="144830" y="310870"/>
                  </a:lnTo>
                  <a:lnTo>
                    <a:pt x="166281" y="311264"/>
                  </a:lnTo>
                  <a:lnTo>
                    <a:pt x="239687" y="311137"/>
                  </a:lnTo>
                  <a:lnTo>
                    <a:pt x="248145" y="309918"/>
                  </a:lnTo>
                  <a:lnTo>
                    <a:pt x="247523" y="287756"/>
                  </a:lnTo>
                  <a:lnTo>
                    <a:pt x="239001" y="287629"/>
                  </a:lnTo>
                  <a:lnTo>
                    <a:pt x="149326" y="287807"/>
                  </a:lnTo>
                  <a:lnTo>
                    <a:pt x="140817" y="287159"/>
                  </a:lnTo>
                  <a:lnTo>
                    <a:pt x="112674" y="272605"/>
                  </a:lnTo>
                  <a:lnTo>
                    <a:pt x="117094" y="255714"/>
                  </a:lnTo>
                  <a:lnTo>
                    <a:pt x="139268" y="215239"/>
                  </a:lnTo>
                  <a:lnTo>
                    <a:pt x="165722" y="205994"/>
                  </a:lnTo>
                  <a:lnTo>
                    <a:pt x="213741" y="206590"/>
                  </a:lnTo>
                  <a:lnTo>
                    <a:pt x="261772" y="206883"/>
                  </a:lnTo>
                  <a:lnTo>
                    <a:pt x="309791" y="206679"/>
                  </a:lnTo>
                  <a:lnTo>
                    <a:pt x="357784" y="205752"/>
                  </a:lnTo>
                  <a:lnTo>
                    <a:pt x="374256" y="207441"/>
                  </a:lnTo>
                  <a:lnTo>
                    <a:pt x="405244" y="235826"/>
                  </a:lnTo>
                  <a:lnTo>
                    <a:pt x="408584" y="243852"/>
                  </a:lnTo>
                  <a:lnTo>
                    <a:pt x="413702" y="254127"/>
                  </a:lnTo>
                  <a:lnTo>
                    <a:pt x="418731" y="257860"/>
                  </a:lnTo>
                  <a:lnTo>
                    <a:pt x="432396" y="251942"/>
                  </a:lnTo>
                  <a:lnTo>
                    <a:pt x="434848" y="246468"/>
                  </a:lnTo>
                  <a:close/>
                </a:path>
                <a:path w="681355" h="614680">
                  <a:moveTo>
                    <a:pt x="652627" y="222110"/>
                  </a:moveTo>
                  <a:lnTo>
                    <a:pt x="645731" y="219214"/>
                  </a:lnTo>
                  <a:lnTo>
                    <a:pt x="578231" y="185445"/>
                  </a:lnTo>
                  <a:lnTo>
                    <a:pt x="609117" y="152323"/>
                  </a:lnTo>
                  <a:lnTo>
                    <a:pt x="638733" y="120002"/>
                  </a:lnTo>
                  <a:lnTo>
                    <a:pt x="649160" y="109956"/>
                  </a:lnTo>
                  <a:lnTo>
                    <a:pt x="651967" y="103873"/>
                  </a:lnTo>
                  <a:lnTo>
                    <a:pt x="649986" y="96177"/>
                  </a:lnTo>
                  <a:lnTo>
                    <a:pt x="643864" y="90309"/>
                  </a:lnTo>
                  <a:lnTo>
                    <a:pt x="636981" y="89890"/>
                  </a:lnTo>
                  <a:lnTo>
                    <a:pt x="629818" y="92354"/>
                  </a:lnTo>
                  <a:lnTo>
                    <a:pt x="622808" y="95097"/>
                  </a:lnTo>
                  <a:lnTo>
                    <a:pt x="601497" y="101600"/>
                  </a:lnTo>
                  <a:lnTo>
                    <a:pt x="536155" y="122097"/>
                  </a:lnTo>
                  <a:lnTo>
                    <a:pt x="553021" y="27216"/>
                  </a:lnTo>
                  <a:lnTo>
                    <a:pt x="554761" y="20180"/>
                  </a:lnTo>
                  <a:lnTo>
                    <a:pt x="556183" y="13042"/>
                  </a:lnTo>
                  <a:lnTo>
                    <a:pt x="555028" y="6515"/>
                  </a:lnTo>
                  <a:lnTo>
                    <a:pt x="549021" y="1320"/>
                  </a:lnTo>
                  <a:lnTo>
                    <a:pt x="540715" y="0"/>
                  </a:lnTo>
                  <a:lnTo>
                    <a:pt x="534708" y="3556"/>
                  </a:lnTo>
                  <a:lnTo>
                    <a:pt x="530009" y="9575"/>
                  </a:lnTo>
                  <a:lnTo>
                    <a:pt x="525614" y="15659"/>
                  </a:lnTo>
                  <a:lnTo>
                    <a:pt x="508800" y="35458"/>
                  </a:lnTo>
                  <a:lnTo>
                    <a:pt x="458203" y="96088"/>
                  </a:lnTo>
                  <a:lnTo>
                    <a:pt x="416064" y="29260"/>
                  </a:lnTo>
                  <a:lnTo>
                    <a:pt x="412203" y="24765"/>
                  </a:lnTo>
                  <a:lnTo>
                    <a:pt x="398856" y="27686"/>
                  </a:lnTo>
                  <a:lnTo>
                    <a:pt x="396138" y="32321"/>
                  </a:lnTo>
                  <a:lnTo>
                    <a:pt x="386473" y="154241"/>
                  </a:lnTo>
                  <a:lnTo>
                    <a:pt x="388366" y="161531"/>
                  </a:lnTo>
                  <a:lnTo>
                    <a:pt x="407581" y="163169"/>
                  </a:lnTo>
                  <a:lnTo>
                    <a:pt x="409994" y="155917"/>
                  </a:lnTo>
                  <a:lnTo>
                    <a:pt x="411937" y="129870"/>
                  </a:lnTo>
                  <a:lnTo>
                    <a:pt x="416712" y="74510"/>
                  </a:lnTo>
                  <a:lnTo>
                    <a:pt x="440245" y="111836"/>
                  </a:lnTo>
                  <a:lnTo>
                    <a:pt x="448932" y="123875"/>
                  </a:lnTo>
                  <a:lnTo>
                    <a:pt x="456158" y="128193"/>
                  </a:lnTo>
                  <a:lnTo>
                    <a:pt x="463829" y="124955"/>
                  </a:lnTo>
                  <a:lnTo>
                    <a:pt x="473849" y="114312"/>
                  </a:lnTo>
                  <a:lnTo>
                    <a:pt x="521614" y="57061"/>
                  </a:lnTo>
                  <a:lnTo>
                    <a:pt x="519430" y="76327"/>
                  </a:lnTo>
                  <a:lnTo>
                    <a:pt x="516623" y="95211"/>
                  </a:lnTo>
                  <a:lnTo>
                    <a:pt x="510095" y="132384"/>
                  </a:lnTo>
                  <a:lnTo>
                    <a:pt x="509803" y="141986"/>
                  </a:lnTo>
                  <a:lnTo>
                    <a:pt x="512914" y="148043"/>
                  </a:lnTo>
                  <a:lnTo>
                    <a:pt x="519328" y="150444"/>
                  </a:lnTo>
                  <a:lnTo>
                    <a:pt x="528904" y="149021"/>
                  </a:lnTo>
                  <a:lnTo>
                    <a:pt x="600519" y="126695"/>
                  </a:lnTo>
                  <a:lnTo>
                    <a:pt x="553821" y="177203"/>
                  </a:lnTo>
                  <a:lnTo>
                    <a:pt x="548284" y="184772"/>
                  </a:lnTo>
                  <a:lnTo>
                    <a:pt x="547128" y="190995"/>
                  </a:lnTo>
                  <a:lnTo>
                    <a:pt x="550443" y="196443"/>
                  </a:lnTo>
                  <a:lnTo>
                    <a:pt x="558355" y="201688"/>
                  </a:lnTo>
                  <a:lnTo>
                    <a:pt x="601903" y="223812"/>
                  </a:lnTo>
                  <a:lnTo>
                    <a:pt x="528701" y="236461"/>
                  </a:lnTo>
                  <a:lnTo>
                    <a:pt x="522706" y="240055"/>
                  </a:lnTo>
                  <a:lnTo>
                    <a:pt x="525970" y="258165"/>
                  </a:lnTo>
                  <a:lnTo>
                    <a:pt x="533234" y="259651"/>
                  </a:lnTo>
                  <a:lnTo>
                    <a:pt x="643102" y="240906"/>
                  </a:lnTo>
                  <a:lnTo>
                    <a:pt x="650633" y="239953"/>
                  </a:lnTo>
                  <a:lnTo>
                    <a:pt x="652627" y="222110"/>
                  </a:lnTo>
                  <a:close/>
                </a:path>
                <a:path w="681355" h="614680">
                  <a:moveTo>
                    <a:pt x="680961" y="374192"/>
                  </a:moveTo>
                  <a:lnTo>
                    <a:pt x="677951" y="362762"/>
                  </a:lnTo>
                  <a:lnTo>
                    <a:pt x="677621" y="361492"/>
                  </a:lnTo>
                  <a:lnTo>
                    <a:pt x="670013" y="351332"/>
                  </a:lnTo>
                  <a:lnTo>
                    <a:pt x="659015" y="343712"/>
                  </a:lnTo>
                  <a:lnTo>
                    <a:pt x="658177" y="343560"/>
                  </a:lnTo>
                  <a:lnTo>
                    <a:pt x="658177" y="384352"/>
                  </a:lnTo>
                  <a:lnTo>
                    <a:pt x="653084" y="389432"/>
                  </a:lnTo>
                  <a:lnTo>
                    <a:pt x="613067" y="395782"/>
                  </a:lnTo>
                  <a:lnTo>
                    <a:pt x="604266" y="399592"/>
                  </a:lnTo>
                  <a:lnTo>
                    <a:pt x="599033" y="405942"/>
                  </a:lnTo>
                  <a:lnTo>
                    <a:pt x="598131" y="413562"/>
                  </a:lnTo>
                  <a:lnTo>
                    <a:pt x="602322" y="422452"/>
                  </a:lnTo>
                  <a:lnTo>
                    <a:pt x="615467" y="444042"/>
                  </a:lnTo>
                  <a:lnTo>
                    <a:pt x="619760" y="466902"/>
                  </a:lnTo>
                  <a:lnTo>
                    <a:pt x="618337" y="515162"/>
                  </a:lnTo>
                  <a:lnTo>
                    <a:pt x="586879" y="539292"/>
                  </a:lnTo>
                  <a:lnTo>
                    <a:pt x="247904" y="539292"/>
                  </a:lnTo>
                  <a:lnTo>
                    <a:pt x="231597" y="538022"/>
                  </a:lnTo>
                  <a:lnTo>
                    <a:pt x="220891" y="531672"/>
                  </a:lnTo>
                  <a:lnTo>
                    <a:pt x="214998" y="521512"/>
                  </a:lnTo>
                  <a:lnTo>
                    <a:pt x="213131" y="505002"/>
                  </a:lnTo>
                  <a:lnTo>
                    <a:pt x="213194" y="496112"/>
                  </a:lnTo>
                  <a:lnTo>
                    <a:pt x="213296" y="491032"/>
                  </a:lnTo>
                  <a:lnTo>
                    <a:pt x="213334" y="480872"/>
                  </a:lnTo>
                  <a:lnTo>
                    <a:pt x="212966" y="471982"/>
                  </a:lnTo>
                  <a:lnTo>
                    <a:pt x="213067" y="460552"/>
                  </a:lnTo>
                  <a:lnTo>
                    <a:pt x="215404" y="447852"/>
                  </a:lnTo>
                  <a:lnTo>
                    <a:pt x="220027" y="437692"/>
                  </a:lnTo>
                  <a:lnTo>
                    <a:pt x="226949" y="426262"/>
                  </a:lnTo>
                  <a:lnTo>
                    <a:pt x="233235" y="414832"/>
                  </a:lnTo>
                  <a:lnTo>
                    <a:pt x="233121" y="405942"/>
                  </a:lnTo>
                  <a:lnTo>
                    <a:pt x="226822" y="399592"/>
                  </a:lnTo>
                  <a:lnTo>
                    <a:pt x="214541" y="394512"/>
                  </a:lnTo>
                  <a:lnTo>
                    <a:pt x="200228" y="391972"/>
                  </a:lnTo>
                  <a:lnTo>
                    <a:pt x="193052" y="391972"/>
                  </a:lnTo>
                  <a:lnTo>
                    <a:pt x="178739" y="389432"/>
                  </a:lnTo>
                  <a:lnTo>
                    <a:pt x="174574" y="384352"/>
                  </a:lnTo>
                  <a:lnTo>
                    <a:pt x="175031" y="369112"/>
                  </a:lnTo>
                  <a:lnTo>
                    <a:pt x="179908" y="364032"/>
                  </a:lnTo>
                  <a:lnTo>
                    <a:pt x="229603" y="364032"/>
                  </a:lnTo>
                  <a:lnTo>
                    <a:pt x="231508" y="367842"/>
                  </a:lnTo>
                  <a:lnTo>
                    <a:pt x="233895" y="371652"/>
                  </a:lnTo>
                  <a:lnTo>
                    <a:pt x="248069" y="389432"/>
                  </a:lnTo>
                  <a:lnTo>
                    <a:pt x="265049" y="402132"/>
                  </a:lnTo>
                  <a:lnTo>
                    <a:pt x="284975" y="408482"/>
                  </a:lnTo>
                  <a:lnTo>
                    <a:pt x="307949" y="411022"/>
                  </a:lnTo>
                  <a:lnTo>
                    <a:pt x="529082" y="411022"/>
                  </a:lnTo>
                  <a:lnTo>
                    <a:pt x="567753" y="402132"/>
                  </a:lnTo>
                  <a:lnTo>
                    <a:pt x="596023" y="374192"/>
                  </a:lnTo>
                  <a:lnTo>
                    <a:pt x="601268" y="366572"/>
                  </a:lnTo>
                  <a:lnTo>
                    <a:pt x="606602" y="362762"/>
                  </a:lnTo>
                  <a:lnTo>
                    <a:pt x="615810" y="364032"/>
                  </a:lnTo>
                  <a:lnTo>
                    <a:pt x="650328" y="364032"/>
                  </a:lnTo>
                  <a:lnTo>
                    <a:pt x="656551" y="367842"/>
                  </a:lnTo>
                  <a:lnTo>
                    <a:pt x="658177" y="384352"/>
                  </a:lnTo>
                  <a:lnTo>
                    <a:pt x="658177" y="343560"/>
                  </a:lnTo>
                  <a:lnTo>
                    <a:pt x="652233" y="342442"/>
                  </a:lnTo>
                  <a:lnTo>
                    <a:pt x="645464" y="341172"/>
                  </a:lnTo>
                  <a:lnTo>
                    <a:pt x="637451" y="341172"/>
                  </a:lnTo>
                  <a:lnTo>
                    <a:pt x="629399" y="339902"/>
                  </a:lnTo>
                  <a:lnTo>
                    <a:pt x="621398" y="339902"/>
                  </a:lnTo>
                  <a:lnTo>
                    <a:pt x="613524" y="341172"/>
                  </a:lnTo>
                  <a:lnTo>
                    <a:pt x="600087" y="342442"/>
                  </a:lnTo>
                  <a:lnTo>
                    <a:pt x="589280" y="338632"/>
                  </a:lnTo>
                  <a:lnTo>
                    <a:pt x="580555" y="331012"/>
                  </a:lnTo>
                  <a:lnTo>
                    <a:pt x="573366" y="319582"/>
                  </a:lnTo>
                  <a:lnTo>
                    <a:pt x="568490" y="310921"/>
                  </a:lnTo>
                  <a:lnTo>
                    <a:pt x="568490" y="372922"/>
                  </a:lnTo>
                  <a:lnTo>
                    <a:pt x="565073" y="375462"/>
                  </a:lnTo>
                  <a:lnTo>
                    <a:pt x="562038" y="376732"/>
                  </a:lnTo>
                  <a:lnTo>
                    <a:pt x="554964" y="381812"/>
                  </a:lnTo>
                  <a:lnTo>
                    <a:pt x="547484" y="384352"/>
                  </a:lnTo>
                  <a:lnTo>
                    <a:pt x="539521" y="386892"/>
                  </a:lnTo>
                  <a:lnTo>
                    <a:pt x="300189" y="386892"/>
                  </a:lnTo>
                  <a:lnTo>
                    <a:pt x="296252" y="388162"/>
                  </a:lnTo>
                  <a:lnTo>
                    <a:pt x="292442" y="386892"/>
                  </a:lnTo>
                  <a:lnTo>
                    <a:pt x="278536" y="383082"/>
                  </a:lnTo>
                  <a:lnTo>
                    <a:pt x="270141" y="376732"/>
                  </a:lnTo>
                  <a:lnTo>
                    <a:pt x="267042" y="366572"/>
                  </a:lnTo>
                  <a:lnTo>
                    <a:pt x="267398" y="364032"/>
                  </a:lnTo>
                  <a:lnTo>
                    <a:pt x="269036" y="352602"/>
                  </a:lnTo>
                  <a:lnTo>
                    <a:pt x="288429" y="317042"/>
                  </a:lnTo>
                  <a:lnTo>
                    <a:pt x="319468" y="305612"/>
                  </a:lnTo>
                  <a:lnTo>
                    <a:pt x="368198" y="305612"/>
                  </a:lnTo>
                  <a:lnTo>
                    <a:pt x="416928" y="306882"/>
                  </a:lnTo>
                  <a:lnTo>
                    <a:pt x="465658" y="305612"/>
                  </a:lnTo>
                  <a:lnTo>
                    <a:pt x="514388" y="305612"/>
                  </a:lnTo>
                  <a:lnTo>
                    <a:pt x="525526" y="306882"/>
                  </a:lnTo>
                  <a:lnTo>
                    <a:pt x="555955" y="333552"/>
                  </a:lnTo>
                  <a:lnTo>
                    <a:pt x="568490" y="372922"/>
                  </a:lnTo>
                  <a:lnTo>
                    <a:pt x="568490" y="310921"/>
                  </a:lnTo>
                  <a:lnTo>
                    <a:pt x="532053" y="284022"/>
                  </a:lnTo>
                  <a:lnTo>
                    <a:pt x="510768" y="281482"/>
                  </a:lnTo>
                  <a:lnTo>
                    <a:pt x="413359" y="284022"/>
                  </a:lnTo>
                  <a:lnTo>
                    <a:pt x="364629" y="282752"/>
                  </a:lnTo>
                  <a:lnTo>
                    <a:pt x="315912" y="282752"/>
                  </a:lnTo>
                  <a:lnTo>
                    <a:pt x="300228" y="284022"/>
                  </a:lnTo>
                  <a:lnTo>
                    <a:pt x="265480" y="308152"/>
                  </a:lnTo>
                  <a:lnTo>
                    <a:pt x="256298" y="322122"/>
                  </a:lnTo>
                  <a:lnTo>
                    <a:pt x="252564" y="328472"/>
                  </a:lnTo>
                  <a:lnTo>
                    <a:pt x="249377" y="336092"/>
                  </a:lnTo>
                  <a:lnTo>
                    <a:pt x="248272" y="339902"/>
                  </a:lnTo>
                  <a:lnTo>
                    <a:pt x="248310" y="344982"/>
                  </a:lnTo>
                  <a:lnTo>
                    <a:pt x="241922" y="342442"/>
                  </a:lnTo>
                  <a:lnTo>
                    <a:pt x="214566" y="339902"/>
                  </a:lnTo>
                  <a:lnTo>
                    <a:pt x="200787" y="341172"/>
                  </a:lnTo>
                  <a:lnTo>
                    <a:pt x="187032" y="341172"/>
                  </a:lnTo>
                  <a:lnTo>
                    <a:pt x="173456" y="343712"/>
                  </a:lnTo>
                  <a:lnTo>
                    <a:pt x="162407" y="351332"/>
                  </a:lnTo>
                  <a:lnTo>
                    <a:pt x="154736" y="361492"/>
                  </a:lnTo>
                  <a:lnTo>
                    <a:pt x="151320" y="374192"/>
                  </a:lnTo>
                  <a:lnTo>
                    <a:pt x="152806" y="388162"/>
                  </a:lnTo>
                  <a:lnTo>
                    <a:pt x="182359" y="413562"/>
                  </a:lnTo>
                  <a:lnTo>
                    <a:pt x="204762" y="417372"/>
                  </a:lnTo>
                  <a:lnTo>
                    <a:pt x="198234" y="427532"/>
                  </a:lnTo>
                  <a:lnTo>
                    <a:pt x="193408" y="437692"/>
                  </a:lnTo>
                  <a:lnTo>
                    <a:pt x="190461" y="447852"/>
                  </a:lnTo>
                  <a:lnTo>
                    <a:pt x="189560" y="459282"/>
                  </a:lnTo>
                  <a:lnTo>
                    <a:pt x="189636" y="510082"/>
                  </a:lnTo>
                  <a:lnTo>
                    <a:pt x="199186" y="541832"/>
                  </a:lnTo>
                  <a:lnTo>
                    <a:pt x="201206" y="549452"/>
                  </a:lnTo>
                  <a:lnTo>
                    <a:pt x="202006" y="557072"/>
                  </a:lnTo>
                  <a:lnTo>
                    <a:pt x="201917" y="568502"/>
                  </a:lnTo>
                  <a:lnTo>
                    <a:pt x="201637" y="578662"/>
                  </a:lnTo>
                  <a:lnTo>
                    <a:pt x="202450" y="586282"/>
                  </a:lnTo>
                  <a:lnTo>
                    <a:pt x="205676" y="597712"/>
                  </a:lnTo>
                  <a:lnTo>
                    <a:pt x="212140" y="606602"/>
                  </a:lnTo>
                  <a:lnTo>
                    <a:pt x="221488" y="611682"/>
                  </a:lnTo>
                  <a:lnTo>
                    <a:pt x="233387" y="614222"/>
                  </a:lnTo>
                  <a:lnTo>
                    <a:pt x="297370" y="614222"/>
                  </a:lnTo>
                  <a:lnTo>
                    <a:pt x="308914" y="611682"/>
                  </a:lnTo>
                  <a:lnTo>
                    <a:pt x="317855" y="606602"/>
                  </a:lnTo>
                  <a:lnTo>
                    <a:pt x="323875" y="597712"/>
                  </a:lnTo>
                  <a:lnTo>
                    <a:pt x="325412" y="591362"/>
                  </a:lnTo>
                  <a:lnTo>
                    <a:pt x="326644" y="586282"/>
                  </a:lnTo>
                  <a:lnTo>
                    <a:pt x="327240" y="578662"/>
                  </a:lnTo>
                  <a:lnTo>
                    <a:pt x="326986" y="572312"/>
                  </a:lnTo>
                  <a:lnTo>
                    <a:pt x="309905" y="568502"/>
                  </a:lnTo>
                  <a:lnTo>
                    <a:pt x="305435" y="572312"/>
                  </a:lnTo>
                  <a:lnTo>
                    <a:pt x="302704" y="586282"/>
                  </a:lnTo>
                  <a:lnTo>
                    <a:pt x="301256" y="591362"/>
                  </a:lnTo>
                  <a:lnTo>
                    <a:pt x="249453" y="591362"/>
                  </a:lnTo>
                  <a:lnTo>
                    <a:pt x="234581" y="590092"/>
                  </a:lnTo>
                  <a:lnTo>
                    <a:pt x="227736" y="587552"/>
                  </a:lnTo>
                  <a:lnTo>
                    <a:pt x="225552" y="582472"/>
                  </a:lnTo>
                  <a:lnTo>
                    <a:pt x="225679" y="576122"/>
                  </a:lnTo>
                  <a:lnTo>
                    <a:pt x="225729" y="569772"/>
                  </a:lnTo>
                  <a:lnTo>
                    <a:pt x="224840" y="563422"/>
                  </a:lnTo>
                  <a:lnTo>
                    <a:pt x="228676" y="562152"/>
                  </a:lnTo>
                  <a:lnTo>
                    <a:pt x="271348" y="563422"/>
                  </a:lnTo>
                  <a:lnTo>
                    <a:pt x="600697" y="563422"/>
                  </a:lnTo>
                  <a:lnTo>
                    <a:pt x="604316" y="562152"/>
                  </a:lnTo>
                  <a:lnTo>
                    <a:pt x="607936" y="560882"/>
                  </a:lnTo>
                  <a:lnTo>
                    <a:pt x="606729" y="572312"/>
                  </a:lnTo>
                  <a:lnTo>
                    <a:pt x="606526" y="578662"/>
                  </a:lnTo>
                  <a:lnTo>
                    <a:pt x="605840" y="585012"/>
                  </a:lnTo>
                  <a:lnTo>
                    <a:pt x="602500" y="590092"/>
                  </a:lnTo>
                  <a:lnTo>
                    <a:pt x="594309" y="591362"/>
                  </a:lnTo>
                  <a:lnTo>
                    <a:pt x="529145" y="591362"/>
                  </a:lnTo>
                  <a:lnTo>
                    <a:pt x="526935" y="572312"/>
                  </a:lnTo>
                  <a:lnTo>
                    <a:pt x="521716" y="568502"/>
                  </a:lnTo>
                  <a:lnTo>
                    <a:pt x="507060" y="571042"/>
                  </a:lnTo>
                  <a:lnTo>
                    <a:pt x="505244" y="576122"/>
                  </a:lnTo>
                  <a:lnTo>
                    <a:pt x="505409" y="583742"/>
                  </a:lnTo>
                  <a:lnTo>
                    <a:pt x="507758" y="595172"/>
                  </a:lnTo>
                  <a:lnTo>
                    <a:pt x="513702" y="604062"/>
                  </a:lnTo>
                  <a:lnTo>
                    <a:pt x="522439" y="611682"/>
                  </a:lnTo>
                  <a:lnTo>
                    <a:pt x="533171" y="614222"/>
                  </a:lnTo>
                  <a:lnTo>
                    <a:pt x="602945" y="614222"/>
                  </a:lnTo>
                  <a:lnTo>
                    <a:pt x="630542" y="571042"/>
                  </a:lnTo>
                  <a:lnTo>
                    <a:pt x="632612" y="560882"/>
                  </a:lnTo>
                  <a:lnTo>
                    <a:pt x="634174" y="553262"/>
                  </a:lnTo>
                  <a:lnTo>
                    <a:pt x="637070" y="539292"/>
                  </a:lnTo>
                  <a:lnTo>
                    <a:pt x="638124" y="534212"/>
                  </a:lnTo>
                  <a:lnTo>
                    <a:pt x="641045" y="516432"/>
                  </a:lnTo>
                  <a:lnTo>
                    <a:pt x="643712" y="491032"/>
                  </a:lnTo>
                  <a:lnTo>
                    <a:pt x="644474" y="465632"/>
                  </a:lnTo>
                  <a:lnTo>
                    <a:pt x="640283" y="441502"/>
                  </a:lnTo>
                  <a:lnTo>
                    <a:pt x="628065" y="417372"/>
                  </a:lnTo>
                  <a:lnTo>
                    <a:pt x="636828" y="416102"/>
                  </a:lnTo>
                  <a:lnTo>
                    <a:pt x="651129" y="413562"/>
                  </a:lnTo>
                  <a:lnTo>
                    <a:pt x="663930" y="408482"/>
                  </a:lnTo>
                  <a:lnTo>
                    <a:pt x="673595" y="399592"/>
                  </a:lnTo>
                  <a:lnTo>
                    <a:pt x="679488" y="388162"/>
                  </a:lnTo>
                  <a:lnTo>
                    <a:pt x="680961" y="374192"/>
                  </a:lnTo>
                  <a:close/>
                </a:path>
              </a:pathLst>
            </a:custGeom>
            <a:solidFill>
              <a:srgbClr val="FCB1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11530" y="2408705"/>
              <a:ext cx="382493" cy="92922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2990355" y="2751206"/>
            <a:ext cx="427990" cy="511809"/>
            <a:chOff x="2990355" y="2751206"/>
            <a:chExt cx="427990" cy="511809"/>
          </a:xfrm>
        </p:grpSpPr>
        <p:sp>
          <p:nvSpPr>
            <p:cNvPr id="30" name="object 30"/>
            <p:cNvSpPr/>
            <p:nvPr/>
          </p:nvSpPr>
          <p:spPr>
            <a:xfrm>
              <a:off x="2990355" y="2751206"/>
              <a:ext cx="427990" cy="511809"/>
            </a:xfrm>
            <a:custGeom>
              <a:avLst/>
              <a:gdLst/>
              <a:ahLst/>
              <a:cxnLst/>
              <a:rect l="l" t="t" r="r" b="b"/>
              <a:pathLst>
                <a:path w="427989" h="511810">
                  <a:moveTo>
                    <a:pt x="166589" y="427989"/>
                  </a:moveTo>
                  <a:lnTo>
                    <a:pt x="143669" y="427989"/>
                  </a:lnTo>
                  <a:lnTo>
                    <a:pt x="149240" y="430529"/>
                  </a:lnTo>
                  <a:lnTo>
                    <a:pt x="153446" y="434339"/>
                  </a:lnTo>
                  <a:lnTo>
                    <a:pt x="156626" y="440689"/>
                  </a:lnTo>
                  <a:lnTo>
                    <a:pt x="159306" y="448309"/>
                  </a:lnTo>
                  <a:lnTo>
                    <a:pt x="158163" y="449579"/>
                  </a:lnTo>
                  <a:lnTo>
                    <a:pt x="143181" y="452119"/>
                  </a:lnTo>
                  <a:lnTo>
                    <a:pt x="137554" y="457199"/>
                  </a:lnTo>
                  <a:lnTo>
                    <a:pt x="133895" y="463549"/>
                  </a:lnTo>
                  <a:lnTo>
                    <a:pt x="132433" y="471169"/>
                  </a:lnTo>
                  <a:lnTo>
                    <a:pt x="132392" y="472439"/>
                  </a:lnTo>
                  <a:lnTo>
                    <a:pt x="132293" y="485139"/>
                  </a:lnTo>
                  <a:lnTo>
                    <a:pt x="132420" y="491489"/>
                  </a:lnTo>
                  <a:lnTo>
                    <a:pt x="134060" y="499109"/>
                  </a:lnTo>
                  <a:lnTo>
                    <a:pt x="138335" y="506729"/>
                  </a:lnTo>
                  <a:lnTo>
                    <a:pt x="144968" y="510539"/>
                  </a:lnTo>
                  <a:lnTo>
                    <a:pt x="153680" y="511809"/>
                  </a:lnTo>
                  <a:lnTo>
                    <a:pt x="374736" y="511809"/>
                  </a:lnTo>
                  <a:lnTo>
                    <a:pt x="383768" y="510539"/>
                  </a:lnTo>
                  <a:lnTo>
                    <a:pt x="390562" y="506729"/>
                  </a:lnTo>
                  <a:lnTo>
                    <a:pt x="394873" y="499109"/>
                  </a:lnTo>
                  <a:lnTo>
                    <a:pt x="395098" y="497839"/>
                  </a:lnTo>
                  <a:lnTo>
                    <a:pt x="150530" y="497839"/>
                  </a:lnTo>
                  <a:lnTo>
                    <a:pt x="146898" y="495299"/>
                  </a:lnTo>
                  <a:lnTo>
                    <a:pt x="147309" y="486409"/>
                  </a:lnTo>
                  <a:lnTo>
                    <a:pt x="147426" y="481329"/>
                  </a:lnTo>
                  <a:lnTo>
                    <a:pt x="147522" y="474979"/>
                  </a:lnTo>
                  <a:lnTo>
                    <a:pt x="148705" y="468629"/>
                  </a:lnTo>
                  <a:lnTo>
                    <a:pt x="154140" y="466089"/>
                  </a:lnTo>
                  <a:lnTo>
                    <a:pt x="167053" y="463549"/>
                  </a:lnTo>
                  <a:lnTo>
                    <a:pt x="241647" y="458469"/>
                  </a:lnTo>
                  <a:lnTo>
                    <a:pt x="343059" y="448309"/>
                  </a:lnTo>
                  <a:lnTo>
                    <a:pt x="176591" y="448309"/>
                  </a:lnTo>
                  <a:lnTo>
                    <a:pt x="174533" y="447039"/>
                  </a:lnTo>
                  <a:lnTo>
                    <a:pt x="171905" y="439419"/>
                  </a:lnTo>
                  <a:lnTo>
                    <a:pt x="168780" y="431799"/>
                  </a:lnTo>
                  <a:lnTo>
                    <a:pt x="166589" y="427989"/>
                  </a:lnTo>
                  <a:close/>
                </a:path>
                <a:path w="427989" h="511810">
                  <a:moveTo>
                    <a:pt x="211973" y="496569"/>
                  </a:moveTo>
                  <a:lnTo>
                    <a:pt x="185746" y="497839"/>
                  </a:lnTo>
                  <a:lnTo>
                    <a:pt x="264424" y="497839"/>
                  </a:lnTo>
                  <a:lnTo>
                    <a:pt x="211973" y="496569"/>
                  </a:lnTo>
                  <a:close/>
                </a:path>
                <a:path w="427989" h="511810">
                  <a:moveTo>
                    <a:pt x="395012" y="445769"/>
                  </a:moveTo>
                  <a:lnTo>
                    <a:pt x="378889" y="445769"/>
                  </a:lnTo>
                  <a:lnTo>
                    <a:pt x="381886" y="448309"/>
                  </a:lnTo>
                  <a:lnTo>
                    <a:pt x="381455" y="457199"/>
                  </a:lnTo>
                  <a:lnTo>
                    <a:pt x="381227" y="463549"/>
                  </a:lnTo>
                  <a:lnTo>
                    <a:pt x="381160" y="477519"/>
                  </a:lnTo>
                  <a:lnTo>
                    <a:pt x="381455" y="486409"/>
                  </a:lnTo>
                  <a:lnTo>
                    <a:pt x="381874" y="495299"/>
                  </a:lnTo>
                  <a:lnTo>
                    <a:pt x="378419" y="497839"/>
                  </a:lnTo>
                  <a:lnTo>
                    <a:pt x="395098" y="497839"/>
                  </a:lnTo>
                  <a:lnTo>
                    <a:pt x="396453" y="490219"/>
                  </a:lnTo>
                  <a:lnTo>
                    <a:pt x="396466" y="454659"/>
                  </a:lnTo>
                  <a:lnTo>
                    <a:pt x="395012" y="445769"/>
                  </a:lnTo>
                  <a:close/>
                </a:path>
                <a:path w="427989" h="511810">
                  <a:moveTo>
                    <a:pt x="326046" y="19049"/>
                  </a:moveTo>
                  <a:lnTo>
                    <a:pt x="275879" y="19054"/>
                  </a:lnTo>
                  <a:lnTo>
                    <a:pt x="289799" y="21589"/>
                  </a:lnTo>
                  <a:lnTo>
                    <a:pt x="336438" y="40639"/>
                  </a:lnTo>
                  <a:lnTo>
                    <a:pt x="373054" y="69849"/>
                  </a:lnTo>
                  <a:lnTo>
                    <a:pt x="398497" y="109219"/>
                  </a:lnTo>
                  <a:lnTo>
                    <a:pt x="411616" y="153669"/>
                  </a:lnTo>
                  <a:lnTo>
                    <a:pt x="411261" y="204469"/>
                  </a:lnTo>
                  <a:lnTo>
                    <a:pt x="404401" y="234949"/>
                  </a:lnTo>
                  <a:lnTo>
                    <a:pt x="392764" y="261619"/>
                  </a:lnTo>
                  <a:lnTo>
                    <a:pt x="376221" y="287019"/>
                  </a:lnTo>
                  <a:lnTo>
                    <a:pt x="354645" y="308609"/>
                  </a:lnTo>
                  <a:lnTo>
                    <a:pt x="339691" y="325119"/>
                  </a:lnTo>
                  <a:lnTo>
                    <a:pt x="331218" y="342899"/>
                  </a:lnTo>
                  <a:lnTo>
                    <a:pt x="329343" y="361949"/>
                  </a:lnTo>
                  <a:lnTo>
                    <a:pt x="334185" y="383539"/>
                  </a:lnTo>
                  <a:lnTo>
                    <a:pt x="337647" y="393699"/>
                  </a:lnTo>
                  <a:lnTo>
                    <a:pt x="343985" y="414019"/>
                  </a:lnTo>
                  <a:lnTo>
                    <a:pt x="347368" y="424179"/>
                  </a:lnTo>
                  <a:lnTo>
                    <a:pt x="349692" y="431799"/>
                  </a:lnTo>
                  <a:lnTo>
                    <a:pt x="348485" y="433069"/>
                  </a:lnTo>
                  <a:lnTo>
                    <a:pt x="301380" y="438149"/>
                  </a:lnTo>
                  <a:lnTo>
                    <a:pt x="261316" y="440689"/>
                  </a:lnTo>
                  <a:lnTo>
                    <a:pt x="176591" y="448309"/>
                  </a:lnTo>
                  <a:lnTo>
                    <a:pt x="356486" y="448309"/>
                  </a:lnTo>
                  <a:lnTo>
                    <a:pt x="369898" y="445769"/>
                  </a:lnTo>
                  <a:lnTo>
                    <a:pt x="395012" y="445769"/>
                  </a:lnTo>
                  <a:lnTo>
                    <a:pt x="394804" y="444499"/>
                  </a:lnTo>
                  <a:lnTo>
                    <a:pt x="390076" y="436879"/>
                  </a:lnTo>
                  <a:lnTo>
                    <a:pt x="382441" y="431799"/>
                  </a:lnTo>
                  <a:lnTo>
                    <a:pt x="366126" y="431799"/>
                  </a:lnTo>
                  <a:lnTo>
                    <a:pt x="364538" y="429259"/>
                  </a:lnTo>
                  <a:lnTo>
                    <a:pt x="358914" y="411479"/>
                  </a:lnTo>
                  <a:lnTo>
                    <a:pt x="354661" y="398779"/>
                  </a:lnTo>
                  <a:lnTo>
                    <a:pt x="350450" y="384809"/>
                  </a:lnTo>
                  <a:lnTo>
                    <a:pt x="346377" y="372109"/>
                  </a:lnTo>
                  <a:lnTo>
                    <a:pt x="344136" y="358139"/>
                  </a:lnTo>
                  <a:lnTo>
                    <a:pt x="345641" y="345439"/>
                  </a:lnTo>
                  <a:lnTo>
                    <a:pt x="350917" y="334009"/>
                  </a:lnTo>
                  <a:lnTo>
                    <a:pt x="359992" y="325119"/>
                  </a:lnTo>
                  <a:lnTo>
                    <a:pt x="387358" y="297179"/>
                  </a:lnTo>
                  <a:lnTo>
                    <a:pt x="407683" y="265429"/>
                  </a:lnTo>
                  <a:lnTo>
                    <a:pt x="421088" y="231139"/>
                  </a:lnTo>
                  <a:lnTo>
                    <a:pt x="427695" y="193039"/>
                  </a:lnTo>
                  <a:lnTo>
                    <a:pt x="426043" y="148589"/>
                  </a:lnTo>
                  <a:lnTo>
                    <a:pt x="414126" y="106679"/>
                  </a:lnTo>
                  <a:lnTo>
                    <a:pt x="392655" y="69849"/>
                  </a:lnTo>
                  <a:lnTo>
                    <a:pt x="362346" y="40639"/>
                  </a:lnTo>
                  <a:lnTo>
                    <a:pt x="326046" y="19049"/>
                  </a:lnTo>
                  <a:close/>
                </a:path>
                <a:path w="427989" h="511810">
                  <a:moveTo>
                    <a:pt x="231372" y="0"/>
                  </a:moveTo>
                  <a:lnTo>
                    <a:pt x="148217" y="13969"/>
                  </a:lnTo>
                  <a:lnTo>
                    <a:pt x="105788" y="38099"/>
                  </a:lnTo>
                  <a:lnTo>
                    <a:pt x="73370" y="74929"/>
                  </a:lnTo>
                  <a:lnTo>
                    <a:pt x="52080" y="124459"/>
                  </a:lnTo>
                  <a:lnTo>
                    <a:pt x="48462" y="144779"/>
                  </a:lnTo>
                  <a:lnTo>
                    <a:pt x="48674" y="154939"/>
                  </a:lnTo>
                  <a:lnTo>
                    <a:pt x="50721" y="163829"/>
                  </a:lnTo>
                  <a:lnTo>
                    <a:pt x="51932" y="171449"/>
                  </a:lnTo>
                  <a:lnTo>
                    <a:pt x="51196" y="177799"/>
                  </a:lnTo>
                  <a:lnTo>
                    <a:pt x="48733" y="184149"/>
                  </a:lnTo>
                  <a:lnTo>
                    <a:pt x="44765" y="189229"/>
                  </a:lnTo>
                  <a:lnTo>
                    <a:pt x="34947" y="200659"/>
                  </a:lnTo>
                  <a:lnTo>
                    <a:pt x="25237" y="213359"/>
                  </a:lnTo>
                  <a:lnTo>
                    <a:pt x="15592" y="224789"/>
                  </a:lnTo>
                  <a:lnTo>
                    <a:pt x="5966" y="237489"/>
                  </a:lnTo>
                  <a:lnTo>
                    <a:pt x="0" y="248919"/>
                  </a:lnTo>
                  <a:lnTo>
                    <a:pt x="237" y="259079"/>
                  </a:lnTo>
                  <a:lnTo>
                    <a:pt x="6340" y="267969"/>
                  </a:lnTo>
                  <a:lnTo>
                    <a:pt x="17968" y="274319"/>
                  </a:lnTo>
                  <a:lnTo>
                    <a:pt x="24837" y="276859"/>
                  </a:lnTo>
                  <a:lnTo>
                    <a:pt x="31757" y="278129"/>
                  </a:lnTo>
                  <a:lnTo>
                    <a:pt x="45336" y="283209"/>
                  </a:lnTo>
                  <a:lnTo>
                    <a:pt x="35376" y="294639"/>
                  </a:lnTo>
                  <a:lnTo>
                    <a:pt x="31755" y="302259"/>
                  </a:lnTo>
                  <a:lnTo>
                    <a:pt x="34205" y="308609"/>
                  </a:lnTo>
                  <a:lnTo>
                    <a:pt x="42453" y="317499"/>
                  </a:lnTo>
                  <a:lnTo>
                    <a:pt x="35636" y="325119"/>
                  </a:lnTo>
                  <a:lnTo>
                    <a:pt x="33668" y="332739"/>
                  </a:lnTo>
                  <a:lnTo>
                    <a:pt x="36706" y="339089"/>
                  </a:lnTo>
                  <a:lnTo>
                    <a:pt x="44905" y="345439"/>
                  </a:lnTo>
                  <a:lnTo>
                    <a:pt x="49997" y="349249"/>
                  </a:lnTo>
                  <a:lnTo>
                    <a:pt x="50175" y="351789"/>
                  </a:lnTo>
                  <a:lnTo>
                    <a:pt x="45156" y="364489"/>
                  </a:lnTo>
                  <a:lnTo>
                    <a:pt x="42166" y="373379"/>
                  </a:lnTo>
                  <a:lnTo>
                    <a:pt x="39308" y="380999"/>
                  </a:lnTo>
                  <a:lnTo>
                    <a:pt x="36624" y="388619"/>
                  </a:lnTo>
                  <a:lnTo>
                    <a:pt x="35349" y="406399"/>
                  </a:lnTo>
                  <a:lnTo>
                    <a:pt x="42314" y="421639"/>
                  </a:lnTo>
                  <a:lnTo>
                    <a:pt x="55698" y="431799"/>
                  </a:lnTo>
                  <a:lnTo>
                    <a:pt x="73683" y="433069"/>
                  </a:lnTo>
                  <a:lnTo>
                    <a:pt x="136395" y="427989"/>
                  </a:lnTo>
                  <a:lnTo>
                    <a:pt x="166589" y="427989"/>
                  </a:lnTo>
                  <a:lnTo>
                    <a:pt x="163668" y="422909"/>
                  </a:lnTo>
                  <a:lnTo>
                    <a:pt x="158350" y="417829"/>
                  </a:lnTo>
                  <a:lnTo>
                    <a:pt x="70647" y="417829"/>
                  </a:lnTo>
                  <a:lnTo>
                    <a:pt x="60058" y="416559"/>
                  </a:lnTo>
                  <a:lnTo>
                    <a:pt x="53047" y="411479"/>
                  </a:lnTo>
                  <a:lnTo>
                    <a:pt x="50086" y="402589"/>
                  </a:lnTo>
                  <a:lnTo>
                    <a:pt x="51648" y="392429"/>
                  </a:lnTo>
                  <a:lnTo>
                    <a:pt x="54598" y="383539"/>
                  </a:lnTo>
                  <a:lnTo>
                    <a:pt x="57651" y="374649"/>
                  </a:lnTo>
                  <a:lnTo>
                    <a:pt x="63815" y="358139"/>
                  </a:lnTo>
                  <a:lnTo>
                    <a:pt x="66527" y="350519"/>
                  </a:lnTo>
                  <a:lnTo>
                    <a:pt x="66664" y="345439"/>
                  </a:lnTo>
                  <a:lnTo>
                    <a:pt x="63542" y="340359"/>
                  </a:lnTo>
                  <a:lnTo>
                    <a:pt x="56474" y="335279"/>
                  </a:lnTo>
                  <a:lnTo>
                    <a:pt x="54861" y="334009"/>
                  </a:lnTo>
                  <a:lnTo>
                    <a:pt x="53312" y="332739"/>
                  </a:lnTo>
                  <a:lnTo>
                    <a:pt x="51204" y="331469"/>
                  </a:lnTo>
                  <a:lnTo>
                    <a:pt x="58582" y="323849"/>
                  </a:lnTo>
                  <a:lnTo>
                    <a:pt x="60662" y="317499"/>
                  </a:lnTo>
                  <a:lnTo>
                    <a:pt x="57279" y="309879"/>
                  </a:lnTo>
                  <a:lnTo>
                    <a:pt x="48270" y="300989"/>
                  </a:lnTo>
                  <a:lnTo>
                    <a:pt x="51356" y="298449"/>
                  </a:lnTo>
                  <a:lnTo>
                    <a:pt x="54734" y="295909"/>
                  </a:lnTo>
                  <a:lnTo>
                    <a:pt x="57338" y="293369"/>
                  </a:lnTo>
                  <a:lnTo>
                    <a:pt x="61440" y="285749"/>
                  </a:lnTo>
                  <a:lnTo>
                    <a:pt x="61629" y="278129"/>
                  </a:lnTo>
                  <a:lnTo>
                    <a:pt x="58100" y="273049"/>
                  </a:lnTo>
                  <a:lnTo>
                    <a:pt x="51051" y="267969"/>
                  </a:lnTo>
                  <a:lnTo>
                    <a:pt x="43941" y="265429"/>
                  </a:lnTo>
                  <a:lnTo>
                    <a:pt x="36748" y="264159"/>
                  </a:lnTo>
                  <a:lnTo>
                    <a:pt x="29531" y="261619"/>
                  </a:lnTo>
                  <a:lnTo>
                    <a:pt x="22349" y="260349"/>
                  </a:lnTo>
                  <a:lnTo>
                    <a:pt x="13370" y="256539"/>
                  </a:lnTo>
                  <a:lnTo>
                    <a:pt x="12278" y="253999"/>
                  </a:lnTo>
                  <a:lnTo>
                    <a:pt x="27776" y="233679"/>
                  </a:lnTo>
                  <a:lnTo>
                    <a:pt x="37424" y="222249"/>
                  </a:lnTo>
                  <a:lnTo>
                    <a:pt x="47158" y="209549"/>
                  </a:lnTo>
                  <a:lnTo>
                    <a:pt x="57033" y="198119"/>
                  </a:lnTo>
                  <a:lnTo>
                    <a:pt x="62808" y="189229"/>
                  </a:lnTo>
                  <a:lnTo>
                    <a:pt x="66096" y="180339"/>
                  </a:lnTo>
                  <a:lnTo>
                    <a:pt x="66957" y="171449"/>
                  </a:lnTo>
                  <a:lnTo>
                    <a:pt x="65453" y="161289"/>
                  </a:lnTo>
                  <a:lnTo>
                    <a:pt x="64097" y="153669"/>
                  </a:lnTo>
                  <a:lnTo>
                    <a:pt x="63879" y="148589"/>
                  </a:lnTo>
                  <a:lnTo>
                    <a:pt x="83008" y="87629"/>
                  </a:lnTo>
                  <a:lnTo>
                    <a:pt x="109379" y="55879"/>
                  </a:lnTo>
                  <a:lnTo>
                    <a:pt x="144775" y="31749"/>
                  </a:lnTo>
                  <a:lnTo>
                    <a:pt x="188961" y="19049"/>
                  </a:lnTo>
                  <a:lnTo>
                    <a:pt x="195908" y="17779"/>
                  </a:lnTo>
                  <a:lnTo>
                    <a:pt x="212257" y="17779"/>
                  </a:lnTo>
                  <a:lnTo>
                    <a:pt x="213078" y="15239"/>
                  </a:lnTo>
                  <a:lnTo>
                    <a:pt x="316340" y="15239"/>
                  </a:lnTo>
                  <a:lnTo>
                    <a:pt x="293628" y="7619"/>
                  </a:lnTo>
                  <a:lnTo>
                    <a:pt x="262759" y="1269"/>
                  </a:lnTo>
                  <a:lnTo>
                    <a:pt x="231372" y="0"/>
                  </a:lnTo>
                  <a:close/>
                </a:path>
                <a:path w="427989" h="511810">
                  <a:moveTo>
                    <a:pt x="148639" y="412749"/>
                  </a:moveTo>
                  <a:lnTo>
                    <a:pt x="138326" y="412749"/>
                  </a:lnTo>
                  <a:lnTo>
                    <a:pt x="83601" y="417829"/>
                  </a:lnTo>
                  <a:lnTo>
                    <a:pt x="158350" y="417829"/>
                  </a:lnTo>
                  <a:lnTo>
                    <a:pt x="157020" y="416559"/>
                  </a:lnTo>
                  <a:lnTo>
                    <a:pt x="148639" y="412749"/>
                  </a:lnTo>
                  <a:close/>
                </a:path>
                <a:path w="427989" h="511810">
                  <a:moveTo>
                    <a:pt x="316340" y="15239"/>
                  </a:moveTo>
                  <a:lnTo>
                    <a:pt x="259509" y="15239"/>
                  </a:lnTo>
                  <a:lnTo>
                    <a:pt x="261084" y="17779"/>
                  </a:lnTo>
                  <a:lnTo>
                    <a:pt x="257979" y="53339"/>
                  </a:lnTo>
                  <a:lnTo>
                    <a:pt x="254328" y="99059"/>
                  </a:lnTo>
                  <a:lnTo>
                    <a:pt x="253032" y="111759"/>
                  </a:lnTo>
                  <a:lnTo>
                    <a:pt x="253299" y="118109"/>
                  </a:lnTo>
                  <a:lnTo>
                    <a:pt x="266647" y="119379"/>
                  </a:lnTo>
                  <a:lnTo>
                    <a:pt x="268094" y="114299"/>
                  </a:lnTo>
                  <a:lnTo>
                    <a:pt x="270151" y="87629"/>
                  </a:lnTo>
                  <a:lnTo>
                    <a:pt x="275773" y="20319"/>
                  </a:lnTo>
                  <a:lnTo>
                    <a:pt x="275854" y="19049"/>
                  </a:lnTo>
                  <a:lnTo>
                    <a:pt x="326046" y="19049"/>
                  </a:lnTo>
                  <a:lnTo>
                    <a:pt x="323911" y="17779"/>
                  </a:lnTo>
                  <a:lnTo>
                    <a:pt x="316340" y="15239"/>
                  </a:lnTo>
                  <a:close/>
                </a:path>
                <a:path w="427989" h="511810">
                  <a:moveTo>
                    <a:pt x="212257" y="17779"/>
                  </a:moveTo>
                  <a:lnTo>
                    <a:pt x="195908" y="17779"/>
                  </a:lnTo>
                  <a:lnTo>
                    <a:pt x="197597" y="20319"/>
                  </a:lnTo>
                  <a:lnTo>
                    <a:pt x="198054" y="26669"/>
                  </a:lnTo>
                  <a:lnTo>
                    <a:pt x="199587" y="45719"/>
                  </a:lnTo>
                  <a:lnTo>
                    <a:pt x="201176" y="66039"/>
                  </a:lnTo>
                  <a:lnTo>
                    <a:pt x="204544" y="106679"/>
                  </a:lnTo>
                  <a:lnTo>
                    <a:pt x="204442" y="107949"/>
                  </a:lnTo>
                  <a:lnTo>
                    <a:pt x="205369" y="114299"/>
                  </a:lnTo>
                  <a:lnTo>
                    <a:pt x="207274" y="118109"/>
                  </a:lnTo>
                  <a:lnTo>
                    <a:pt x="218729" y="118109"/>
                  </a:lnTo>
                  <a:lnTo>
                    <a:pt x="220457" y="113029"/>
                  </a:lnTo>
                  <a:lnTo>
                    <a:pt x="218966" y="95249"/>
                  </a:lnTo>
                  <a:lnTo>
                    <a:pt x="217856" y="82549"/>
                  </a:lnTo>
                  <a:lnTo>
                    <a:pt x="215474" y="55879"/>
                  </a:lnTo>
                  <a:lnTo>
                    <a:pt x="214205" y="40639"/>
                  </a:lnTo>
                  <a:lnTo>
                    <a:pt x="212583" y="24129"/>
                  </a:lnTo>
                  <a:lnTo>
                    <a:pt x="211846" y="19049"/>
                  </a:lnTo>
                  <a:lnTo>
                    <a:pt x="212257" y="17779"/>
                  </a:lnTo>
                  <a:close/>
                </a:path>
                <a:path w="427989" h="511810">
                  <a:moveTo>
                    <a:pt x="259509" y="15239"/>
                  </a:moveTo>
                  <a:lnTo>
                    <a:pt x="220152" y="15239"/>
                  </a:lnTo>
                  <a:lnTo>
                    <a:pt x="228387" y="16509"/>
                  </a:lnTo>
                  <a:lnTo>
                    <a:pt x="253108" y="16509"/>
                  </a:lnTo>
                  <a:lnTo>
                    <a:pt x="259509" y="15239"/>
                  </a:lnTo>
                  <a:close/>
                </a:path>
              </a:pathLst>
            </a:custGeom>
            <a:solidFill>
              <a:srgbClr val="FCB1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68516" y="2879405"/>
              <a:ext cx="223774" cy="213527"/>
            </a:xfrm>
            <a:prstGeom prst="rect">
              <a:avLst/>
            </a:prstGeom>
          </p:spPr>
        </p:pic>
      </p:grpSp>
      <p:sp>
        <p:nvSpPr>
          <p:cNvPr id="32" name="object 32"/>
          <p:cNvSpPr/>
          <p:nvPr/>
        </p:nvSpPr>
        <p:spPr>
          <a:xfrm>
            <a:off x="589318" y="3348990"/>
            <a:ext cx="560070" cy="568960"/>
          </a:xfrm>
          <a:custGeom>
            <a:avLst/>
            <a:gdLst/>
            <a:ahLst/>
            <a:cxnLst/>
            <a:rect l="l" t="t" r="r" b="b"/>
            <a:pathLst>
              <a:path w="560069" h="568960">
                <a:moveTo>
                  <a:pt x="56845" y="512826"/>
                </a:moveTo>
                <a:lnTo>
                  <a:pt x="52654" y="512292"/>
                </a:lnTo>
                <a:lnTo>
                  <a:pt x="36969" y="511517"/>
                </a:lnTo>
                <a:lnTo>
                  <a:pt x="38023" y="516623"/>
                </a:lnTo>
                <a:lnTo>
                  <a:pt x="36753" y="530491"/>
                </a:lnTo>
                <a:lnTo>
                  <a:pt x="40703" y="531901"/>
                </a:lnTo>
                <a:lnTo>
                  <a:pt x="47409" y="530682"/>
                </a:lnTo>
                <a:lnTo>
                  <a:pt x="55448" y="532536"/>
                </a:lnTo>
                <a:lnTo>
                  <a:pt x="55981" y="527913"/>
                </a:lnTo>
                <a:lnTo>
                  <a:pt x="56845" y="512826"/>
                </a:lnTo>
                <a:close/>
              </a:path>
              <a:path w="560069" h="568960">
                <a:moveTo>
                  <a:pt x="85090" y="530987"/>
                </a:moveTo>
                <a:lnTo>
                  <a:pt x="84112" y="516166"/>
                </a:lnTo>
                <a:lnTo>
                  <a:pt x="84366" y="511606"/>
                </a:lnTo>
                <a:lnTo>
                  <a:pt x="68224" y="512191"/>
                </a:lnTo>
                <a:lnTo>
                  <a:pt x="65087" y="513715"/>
                </a:lnTo>
                <a:lnTo>
                  <a:pt x="65582" y="528497"/>
                </a:lnTo>
                <a:lnTo>
                  <a:pt x="66941" y="532333"/>
                </a:lnTo>
                <a:lnTo>
                  <a:pt x="74422" y="530707"/>
                </a:lnTo>
                <a:lnTo>
                  <a:pt x="80797" y="531634"/>
                </a:lnTo>
                <a:lnTo>
                  <a:pt x="85090" y="530987"/>
                </a:lnTo>
                <a:close/>
              </a:path>
              <a:path w="560069" h="568960">
                <a:moveTo>
                  <a:pt x="96761" y="369531"/>
                </a:moveTo>
                <a:lnTo>
                  <a:pt x="92494" y="363067"/>
                </a:lnTo>
                <a:lnTo>
                  <a:pt x="65582" y="363054"/>
                </a:lnTo>
                <a:lnTo>
                  <a:pt x="50825" y="363131"/>
                </a:lnTo>
                <a:lnTo>
                  <a:pt x="35090" y="362915"/>
                </a:lnTo>
                <a:lnTo>
                  <a:pt x="38087" y="369201"/>
                </a:lnTo>
                <a:lnTo>
                  <a:pt x="37401" y="377596"/>
                </a:lnTo>
                <a:lnTo>
                  <a:pt x="36525" y="382270"/>
                </a:lnTo>
                <a:lnTo>
                  <a:pt x="54597" y="381889"/>
                </a:lnTo>
                <a:lnTo>
                  <a:pt x="89344" y="381889"/>
                </a:lnTo>
                <a:lnTo>
                  <a:pt x="91935" y="382638"/>
                </a:lnTo>
                <a:lnTo>
                  <a:pt x="96761" y="369531"/>
                </a:lnTo>
                <a:close/>
              </a:path>
              <a:path w="560069" h="568960">
                <a:moveTo>
                  <a:pt x="102768" y="106680"/>
                </a:moveTo>
                <a:lnTo>
                  <a:pt x="100152" y="94005"/>
                </a:lnTo>
                <a:lnTo>
                  <a:pt x="99250" y="92646"/>
                </a:lnTo>
                <a:lnTo>
                  <a:pt x="93268" y="83807"/>
                </a:lnTo>
                <a:lnTo>
                  <a:pt x="84086" y="77736"/>
                </a:lnTo>
                <a:lnTo>
                  <a:pt x="84086" y="99936"/>
                </a:lnTo>
                <a:lnTo>
                  <a:pt x="83972" y="114312"/>
                </a:lnTo>
                <a:lnTo>
                  <a:pt x="77711" y="120421"/>
                </a:lnTo>
                <a:lnTo>
                  <a:pt x="69824" y="120510"/>
                </a:lnTo>
                <a:lnTo>
                  <a:pt x="62103" y="120116"/>
                </a:lnTo>
                <a:lnTo>
                  <a:pt x="57111" y="115760"/>
                </a:lnTo>
                <a:lnTo>
                  <a:pt x="56718" y="99263"/>
                </a:lnTo>
                <a:lnTo>
                  <a:pt x="61582" y="94386"/>
                </a:lnTo>
                <a:lnTo>
                  <a:pt x="76822" y="92646"/>
                </a:lnTo>
                <a:lnTo>
                  <a:pt x="84086" y="99936"/>
                </a:lnTo>
                <a:lnTo>
                  <a:pt x="84086" y="77736"/>
                </a:lnTo>
                <a:lnTo>
                  <a:pt x="83019" y="77025"/>
                </a:lnTo>
                <a:lnTo>
                  <a:pt x="70307" y="74523"/>
                </a:lnTo>
                <a:lnTo>
                  <a:pt x="57378" y="77076"/>
                </a:lnTo>
                <a:lnTo>
                  <a:pt x="46964" y="84124"/>
                </a:lnTo>
                <a:lnTo>
                  <a:pt x="40030" y="94640"/>
                </a:lnTo>
                <a:lnTo>
                  <a:pt x="37617" y="107632"/>
                </a:lnTo>
                <a:lnTo>
                  <a:pt x="40246" y="120243"/>
                </a:lnTo>
                <a:lnTo>
                  <a:pt x="47193" y="130454"/>
                </a:lnTo>
                <a:lnTo>
                  <a:pt x="57467" y="137299"/>
                </a:lnTo>
                <a:lnTo>
                  <a:pt x="70116" y="139814"/>
                </a:lnTo>
                <a:lnTo>
                  <a:pt x="83045" y="137274"/>
                </a:lnTo>
                <a:lnTo>
                  <a:pt x="93446" y="130238"/>
                </a:lnTo>
                <a:lnTo>
                  <a:pt x="99822" y="120510"/>
                </a:lnTo>
                <a:lnTo>
                  <a:pt x="100342" y="119710"/>
                </a:lnTo>
                <a:lnTo>
                  <a:pt x="102768" y="106680"/>
                </a:lnTo>
                <a:close/>
              </a:path>
              <a:path w="560069" h="568960">
                <a:moveTo>
                  <a:pt x="112801" y="434924"/>
                </a:moveTo>
                <a:lnTo>
                  <a:pt x="105613" y="437553"/>
                </a:lnTo>
                <a:lnTo>
                  <a:pt x="94627" y="437362"/>
                </a:lnTo>
                <a:lnTo>
                  <a:pt x="90195" y="437769"/>
                </a:lnTo>
                <a:lnTo>
                  <a:pt x="78447" y="436651"/>
                </a:lnTo>
                <a:lnTo>
                  <a:pt x="74612" y="437896"/>
                </a:lnTo>
                <a:lnTo>
                  <a:pt x="74764" y="456145"/>
                </a:lnTo>
                <a:lnTo>
                  <a:pt x="78562" y="457682"/>
                </a:lnTo>
                <a:lnTo>
                  <a:pt x="88506" y="456577"/>
                </a:lnTo>
                <a:lnTo>
                  <a:pt x="91109" y="456819"/>
                </a:lnTo>
                <a:lnTo>
                  <a:pt x="93675" y="456819"/>
                </a:lnTo>
                <a:lnTo>
                  <a:pt x="106108" y="456869"/>
                </a:lnTo>
                <a:lnTo>
                  <a:pt x="112699" y="458431"/>
                </a:lnTo>
                <a:lnTo>
                  <a:pt x="112801" y="434924"/>
                </a:lnTo>
                <a:close/>
              </a:path>
              <a:path w="560069" h="568960">
                <a:moveTo>
                  <a:pt x="112839" y="529844"/>
                </a:moveTo>
                <a:lnTo>
                  <a:pt x="112369" y="514807"/>
                </a:lnTo>
                <a:lnTo>
                  <a:pt x="110883" y="511835"/>
                </a:lnTo>
                <a:lnTo>
                  <a:pt x="96050" y="512051"/>
                </a:lnTo>
                <a:lnTo>
                  <a:pt x="92684" y="513410"/>
                </a:lnTo>
                <a:lnTo>
                  <a:pt x="93357" y="528294"/>
                </a:lnTo>
                <a:lnTo>
                  <a:pt x="94272" y="532460"/>
                </a:lnTo>
                <a:lnTo>
                  <a:pt x="102120" y="530669"/>
                </a:lnTo>
                <a:lnTo>
                  <a:pt x="109562" y="532257"/>
                </a:lnTo>
                <a:lnTo>
                  <a:pt x="112839" y="529844"/>
                </a:lnTo>
                <a:close/>
              </a:path>
              <a:path w="560069" h="568960">
                <a:moveTo>
                  <a:pt x="140081" y="40665"/>
                </a:moveTo>
                <a:lnTo>
                  <a:pt x="139966" y="36855"/>
                </a:lnTo>
                <a:lnTo>
                  <a:pt x="37604" y="36855"/>
                </a:lnTo>
                <a:lnTo>
                  <a:pt x="37604" y="40665"/>
                </a:lnTo>
                <a:lnTo>
                  <a:pt x="37553" y="52095"/>
                </a:lnTo>
                <a:lnTo>
                  <a:pt x="37604" y="55905"/>
                </a:lnTo>
                <a:lnTo>
                  <a:pt x="140004" y="55905"/>
                </a:lnTo>
                <a:lnTo>
                  <a:pt x="140004" y="52095"/>
                </a:lnTo>
                <a:lnTo>
                  <a:pt x="140081" y="40665"/>
                </a:lnTo>
                <a:close/>
              </a:path>
              <a:path w="560069" h="568960">
                <a:moveTo>
                  <a:pt x="141909" y="531901"/>
                </a:moveTo>
                <a:lnTo>
                  <a:pt x="139865" y="523227"/>
                </a:lnTo>
                <a:lnTo>
                  <a:pt x="140131" y="517220"/>
                </a:lnTo>
                <a:lnTo>
                  <a:pt x="141300" y="511530"/>
                </a:lnTo>
                <a:lnTo>
                  <a:pt x="125831" y="512368"/>
                </a:lnTo>
                <a:lnTo>
                  <a:pt x="120650" y="511937"/>
                </a:lnTo>
                <a:lnTo>
                  <a:pt x="121958" y="527011"/>
                </a:lnTo>
                <a:lnTo>
                  <a:pt x="121500" y="531977"/>
                </a:lnTo>
                <a:lnTo>
                  <a:pt x="135572" y="530390"/>
                </a:lnTo>
                <a:lnTo>
                  <a:pt x="141909" y="531901"/>
                </a:lnTo>
                <a:close/>
              </a:path>
              <a:path w="560069" h="568960">
                <a:moveTo>
                  <a:pt x="168732" y="529615"/>
                </a:moveTo>
                <a:lnTo>
                  <a:pt x="168452" y="514375"/>
                </a:lnTo>
                <a:lnTo>
                  <a:pt x="166497" y="511886"/>
                </a:lnTo>
                <a:lnTo>
                  <a:pt x="151841" y="512025"/>
                </a:lnTo>
                <a:lnTo>
                  <a:pt x="148577" y="513575"/>
                </a:lnTo>
                <a:lnTo>
                  <a:pt x="148996" y="528878"/>
                </a:lnTo>
                <a:lnTo>
                  <a:pt x="150723" y="532295"/>
                </a:lnTo>
                <a:lnTo>
                  <a:pt x="158254" y="530669"/>
                </a:lnTo>
                <a:lnTo>
                  <a:pt x="165823" y="532320"/>
                </a:lnTo>
                <a:lnTo>
                  <a:pt x="168732" y="529615"/>
                </a:lnTo>
                <a:close/>
              </a:path>
              <a:path w="560069" h="568960">
                <a:moveTo>
                  <a:pt x="187020" y="182626"/>
                </a:moveTo>
                <a:lnTo>
                  <a:pt x="186651" y="182626"/>
                </a:lnTo>
                <a:lnTo>
                  <a:pt x="186651" y="172466"/>
                </a:lnTo>
                <a:lnTo>
                  <a:pt x="186994" y="172466"/>
                </a:lnTo>
                <a:lnTo>
                  <a:pt x="186994" y="167386"/>
                </a:lnTo>
                <a:lnTo>
                  <a:pt x="37338" y="167386"/>
                </a:lnTo>
                <a:lnTo>
                  <a:pt x="37338" y="172466"/>
                </a:lnTo>
                <a:lnTo>
                  <a:pt x="37566" y="172466"/>
                </a:lnTo>
                <a:lnTo>
                  <a:pt x="37566" y="182626"/>
                </a:lnTo>
                <a:lnTo>
                  <a:pt x="37388" y="182626"/>
                </a:lnTo>
                <a:lnTo>
                  <a:pt x="37388" y="183896"/>
                </a:lnTo>
                <a:lnTo>
                  <a:pt x="37439" y="186436"/>
                </a:lnTo>
                <a:lnTo>
                  <a:pt x="186651" y="186436"/>
                </a:lnTo>
                <a:lnTo>
                  <a:pt x="186651" y="183896"/>
                </a:lnTo>
                <a:lnTo>
                  <a:pt x="187020" y="183896"/>
                </a:lnTo>
                <a:lnTo>
                  <a:pt x="187020" y="182626"/>
                </a:lnTo>
                <a:close/>
              </a:path>
              <a:path w="560069" h="568960">
                <a:moveTo>
                  <a:pt x="205613" y="282194"/>
                </a:moveTo>
                <a:lnTo>
                  <a:pt x="204254" y="279095"/>
                </a:lnTo>
                <a:lnTo>
                  <a:pt x="182816" y="279514"/>
                </a:lnTo>
                <a:lnTo>
                  <a:pt x="140398" y="279438"/>
                </a:lnTo>
                <a:lnTo>
                  <a:pt x="77343" y="279184"/>
                </a:lnTo>
                <a:lnTo>
                  <a:pt x="74345" y="280682"/>
                </a:lnTo>
                <a:lnTo>
                  <a:pt x="75374" y="293598"/>
                </a:lnTo>
                <a:lnTo>
                  <a:pt x="74422" y="298361"/>
                </a:lnTo>
                <a:lnTo>
                  <a:pt x="140335" y="297916"/>
                </a:lnTo>
                <a:lnTo>
                  <a:pt x="205295" y="298259"/>
                </a:lnTo>
                <a:lnTo>
                  <a:pt x="205219" y="294119"/>
                </a:lnTo>
                <a:lnTo>
                  <a:pt x="205613" y="282194"/>
                </a:lnTo>
                <a:close/>
              </a:path>
              <a:path w="560069" h="568960">
                <a:moveTo>
                  <a:pt x="211747" y="63893"/>
                </a:moveTo>
                <a:lnTo>
                  <a:pt x="210629" y="61277"/>
                </a:lnTo>
                <a:lnTo>
                  <a:pt x="201256" y="50533"/>
                </a:lnTo>
                <a:lnTo>
                  <a:pt x="196875" y="48577"/>
                </a:lnTo>
                <a:lnTo>
                  <a:pt x="187058" y="61544"/>
                </a:lnTo>
                <a:lnTo>
                  <a:pt x="181800" y="65341"/>
                </a:lnTo>
                <a:lnTo>
                  <a:pt x="173037" y="75399"/>
                </a:lnTo>
                <a:lnTo>
                  <a:pt x="168808" y="77558"/>
                </a:lnTo>
                <a:lnTo>
                  <a:pt x="166585" y="77038"/>
                </a:lnTo>
                <a:lnTo>
                  <a:pt x="166585" y="110401"/>
                </a:lnTo>
                <a:lnTo>
                  <a:pt x="165125" y="118046"/>
                </a:lnTo>
                <a:lnTo>
                  <a:pt x="160032" y="120497"/>
                </a:lnTo>
                <a:lnTo>
                  <a:pt x="159778" y="120497"/>
                </a:lnTo>
                <a:lnTo>
                  <a:pt x="160642" y="110032"/>
                </a:lnTo>
                <a:lnTo>
                  <a:pt x="166585" y="110401"/>
                </a:lnTo>
                <a:lnTo>
                  <a:pt x="166585" y="77038"/>
                </a:lnTo>
                <a:lnTo>
                  <a:pt x="160794" y="75666"/>
                </a:lnTo>
                <a:lnTo>
                  <a:pt x="158369" y="75653"/>
                </a:lnTo>
                <a:lnTo>
                  <a:pt x="158369" y="120484"/>
                </a:lnTo>
                <a:lnTo>
                  <a:pt x="146558" y="120332"/>
                </a:lnTo>
                <a:lnTo>
                  <a:pt x="142227" y="116357"/>
                </a:lnTo>
                <a:lnTo>
                  <a:pt x="138988" y="101981"/>
                </a:lnTo>
                <a:lnTo>
                  <a:pt x="143294" y="97078"/>
                </a:lnTo>
                <a:lnTo>
                  <a:pt x="151396" y="94246"/>
                </a:lnTo>
                <a:lnTo>
                  <a:pt x="147421" y="99174"/>
                </a:lnTo>
                <a:lnTo>
                  <a:pt x="145440" y="103898"/>
                </a:lnTo>
                <a:lnTo>
                  <a:pt x="145694" y="75539"/>
                </a:lnTo>
                <a:lnTo>
                  <a:pt x="133134" y="81724"/>
                </a:lnTo>
                <a:lnTo>
                  <a:pt x="124599" y="92837"/>
                </a:lnTo>
                <a:lnTo>
                  <a:pt x="121513" y="107518"/>
                </a:lnTo>
                <a:lnTo>
                  <a:pt x="124167" y="120332"/>
                </a:lnTo>
                <a:lnTo>
                  <a:pt x="124231" y="120497"/>
                </a:lnTo>
                <a:lnTo>
                  <a:pt x="131343" y="130784"/>
                </a:lnTo>
                <a:lnTo>
                  <a:pt x="141947" y="137553"/>
                </a:lnTo>
                <a:lnTo>
                  <a:pt x="155016" y="139814"/>
                </a:lnTo>
                <a:lnTo>
                  <a:pt x="168046" y="136855"/>
                </a:lnTo>
                <a:lnTo>
                  <a:pt x="178638" y="129400"/>
                </a:lnTo>
                <a:lnTo>
                  <a:pt x="183349" y="121589"/>
                </a:lnTo>
                <a:lnTo>
                  <a:pt x="184010" y="120497"/>
                </a:lnTo>
                <a:lnTo>
                  <a:pt x="185127" y="118643"/>
                </a:lnTo>
                <a:lnTo>
                  <a:pt x="185648" y="110032"/>
                </a:lnTo>
                <a:lnTo>
                  <a:pt x="185801" y="107518"/>
                </a:lnTo>
                <a:lnTo>
                  <a:pt x="185712" y="101981"/>
                </a:lnTo>
                <a:lnTo>
                  <a:pt x="185407" y="96151"/>
                </a:lnTo>
                <a:lnTo>
                  <a:pt x="185966" y="94246"/>
                </a:lnTo>
                <a:lnTo>
                  <a:pt x="187667" y="88506"/>
                </a:lnTo>
                <a:lnTo>
                  <a:pt x="192151" y="82092"/>
                </a:lnTo>
                <a:lnTo>
                  <a:pt x="196900" y="77558"/>
                </a:lnTo>
                <a:lnTo>
                  <a:pt x="198310" y="76212"/>
                </a:lnTo>
                <a:lnTo>
                  <a:pt x="201371" y="73571"/>
                </a:lnTo>
                <a:lnTo>
                  <a:pt x="203860" y="70218"/>
                </a:lnTo>
                <a:lnTo>
                  <a:pt x="211747" y="63893"/>
                </a:lnTo>
                <a:close/>
              </a:path>
              <a:path w="560069" h="568960">
                <a:moveTo>
                  <a:pt x="252018" y="437438"/>
                </a:moveTo>
                <a:lnTo>
                  <a:pt x="130352" y="437438"/>
                </a:lnTo>
                <a:lnTo>
                  <a:pt x="130352" y="441248"/>
                </a:lnTo>
                <a:lnTo>
                  <a:pt x="130848" y="441248"/>
                </a:lnTo>
                <a:lnTo>
                  <a:pt x="130848" y="451408"/>
                </a:lnTo>
                <a:lnTo>
                  <a:pt x="130797" y="452678"/>
                </a:lnTo>
                <a:lnTo>
                  <a:pt x="129870" y="452678"/>
                </a:lnTo>
                <a:lnTo>
                  <a:pt x="129870" y="456488"/>
                </a:lnTo>
                <a:lnTo>
                  <a:pt x="251891" y="456488"/>
                </a:lnTo>
                <a:lnTo>
                  <a:pt x="251891" y="452678"/>
                </a:lnTo>
                <a:lnTo>
                  <a:pt x="251815" y="451408"/>
                </a:lnTo>
                <a:lnTo>
                  <a:pt x="251904" y="441248"/>
                </a:lnTo>
                <a:lnTo>
                  <a:pt x="252018" y="437438"/>
                </a:lnTo>
                <a:close/>
              </a:path>
              <a:path w="560069" h="568960">
                <a:moveTo>
                  <a:pt x="252018" y="257200"/>
                </a:moveTo>
                <a:lnTo>
                  <a:pt x="251942" y="244500"/>
                </a:lnTo>
                <a:lnTo>
                  <a:pt x="251587" y="244500"/>
                </a:lnTo>
                <a:lnTo>
                  <a:pt x="251587" y="243230"/>
                </a:lnTo>
                <a:lnTo>
                  <a:pt x="251282" y="243230"/>
                </a:lnTo>
                <a:lnTo>
                  <a:pt x="251282" y="241960"/>
                </a:lnTo>
                <a:lnTo>
                  <a:pt x="75361" y="241960"/>
                </a:lnTo>
                <a:lnTo>
                  <a:pt x="75361" y="243230"/>
                </a:lnTo>
                <a:lnTo>
                  <a:pt x="74510" y="243230"/>
                </a:lnTo>
                <a:lnTo>
                  <a:pt x="74510" y="244500"/>
                </a:lnTo>
                <a:lnTo>
                  <a:pt x="74841" y="244500"/>
                </a:lnTo>
                <a:lnTo>
                  <a:pt x="74841" y="257200"/>
                </a:lnTo>
                <a:lnTo>
                  <a:pt x="75171" y="257200"/>
                </a:lnTo>
                <a:lnTo>
                  <a:pt x="75171" y="258470"/>
                </a:lnTo>
                <a:lnTo>
                  <a:pt x="75399" y="258470"/>
                </a:lnTo>
                <a:lnTo>
                  <a:pt x="75399" y="261010"/>
                </a:lnTo>
                <a:lnTo>
                  <a:pt x="251282" y="261010"/>
                </a:lnTo>
                <a:lnTo>
                  <a:pt x="251282" y="258470"/>
                </a:lnTo>
                <a:lnTo>
                  <a:pt x="252018" y="258470"/>
                </a:lnTo>
                <a:lnTo>
                  <a:pt x="252018" y="257200"/>
                </a:lnTo>
                <a:close/>
              </a:path>
              <a:path w="560069" h="568960">
                <a:moveTo>
                  <a:pt x="252133" y="379768"/>
                </a:moveTo>
                <a:lnTo>
                  <a:pt x="251841" y="366026"/>
                </a:lnTo>
                <a:lnTo>
                  <a:pt x="250634" y="362775"/>
                </a:lnTo>
                <a:lnTo>
                  <a:pt x="181952" y="363105"/>
                </a:lnTo>
                <a:lnTo>
                  <a:pt x="113449" y="362775"/>
                </a:lnTo>
                <a:lnTo>
                  <a:pt x="111836" y="365658"/>
                </a:lnTo>
                <a:lnTo>
                  <a:pt x="111887" y="379272"/>
                </a:lnTo>
                <a:lnTo>
                  <a:pt x="113169" y="382371"/>
                </a:lnTo>
                <a:lnTo>
                  <a:pt x="136182" y="381876"/>
                </a:lnTo>
                <a:lnTo>
                  <a:pt x="181838" y="381952"/>
                </a:lnTo>
                <a:lnTo>
                  <a:pt x="227495" y="381889"/>
                </a:lnTo>
                <a:lnTo>
                  <a:pt x="250151" y="382295"/>
                </a:lnTo>
                <a:lnTo>
                  <a:pt x="252133" y="379768"/>
                </a:lnTo>
                <a:close/>
              </a:path>
              <a:path w="560069" h="568960">
                <a:moveTo>
                  <a:pt x="270776" y="107276"/>
                </a:moveTo>
                <a:lnTo>
                  <a:pt x="268287" y="94767"/>
                </a:lnTo>
                <a:lnTo>
                  <a:pt x="267055" y="92925"/>
                </a:lnTo>
                <a:lnTo>
                  <a:pt x="261366" y="84429"/>
                </a:lnTo>
                <a:lnTo>
                  <a:pt x="251256" y="77431"/>
                </a:lnTo>
                <a:lnTo>
                  <a:pt x="251256" y="106934"/>
                </a:lnTo>
                <a:lnTo>
                  <a:pt x="250863" y="115290"/>
                </a:lnTo>
                <a:lnTo>
                  <a:pt x="246545" y="120205"/>
                </a:lnTo>
                <a:lnTo>
                  <a:pt x="230009" y="120548"/>
                </a:lnTo>
                <a:lnTo>
                  <a:pt x="225069" y="115951"/>
                </a:lnTo>
                <a:lnTo>
                  <a:pt x="223685" y="100088"/>
                </a:lnTo>
                <a:lnTo>
                  <a:pt x="230428" y="92925"/>
                </a:lnTo>
                <a:lnTo>
                  <a:pt x="245986" y="94068"/>
                </a:lnTo>
                <a:lnTo>
                  <a:pt x="250761" y="98552"/>
                </a:lnTo>
                <a:lnTo>
                  <a:pt x="251256" y="106934"/>
                </a:lnTo>
                <a:lnTo>
                  <a:pt x="251256" y="77431"/>
                </a:lnTo>
                <a:lnTo>
                  <a:pt x="251091" y="77317"/>
                </a:lnTo>
                <a:lnTo>
                  <a:pt x="238531" y="74536"/>
                </a:lnTo>
                <a:lnTo>
                  <a:pt x="225526" y="76885"/>
                </a:lnTo>
                <a:lnTo>
                  <a:pt x="214858" y="83807"/>
                </a:lnTo>
                <a:lnTo>
                  <a:pt x="207619" y="94208"/>
                </a:lnTo>
                <a:lnTo>
                  <a:pt x="204939" y="106934"/>
                </a:lnTo>
                <a:lnTo>
                  <a:pt x="204978" y="107276"/>
                </a:lnTo>
                <a:lnTo>
                  <a:pt x="207441" y="119519"/>
                </a:lnTo>
                <a:lnTo>
                  <a:pt x="214401" y="129895"/>
                </a:lnTo>
                <a:lnTo>
                  <a:pt x="224701" y="137033"/>
                </a:lnTo>
                <a:lnTo>
                  <a:pt x="237210" y="139801"/>
                </a:lnTo>
                <a:lnTo>
                  <a:pt x="250202" y="137401"/>
                </a:lnTo>
                <a:lnTo>
                  <a:pt x="260845" y="130479"/>
                </a:lnTo>
                <a:lnTo>
                  <a:pt x="267741" y="120548"/>
                </a:lnTo>
                <a:lnTo>
                  <a:pt x="268071" y="120078"/>
                </a:lnTo>
                <a:lnTo>
                  <a:pt x="270776" y="107276"/>
                </a:lnTo>
                <a:close/>
              </a:path>
              <a:path w="560069" h="568960">
                <a:moveTo>
                  <a:pt x="289013" y="314782"/>
                </a:moveTo>
                <a:lnTo>
                  <a:pt x="288912" y="234149"/>
                </a:lnTo>
                <a:lnTo>
                  <a:pt x="270611" y="206273"/>
                </a:lnTo>
                <a:lnTo>
                  <a:pt x="270611" y="322338"/>
                </a:lnTo>
                <a:lnTo>
                  <a:pt x="266928" y="326110"/>
                </a:lnTo>
                <a:lnTo>
                  <a:pt x="163626" y="325958"/>
                </a:lnTo>
                <a:lnTo>
                  <a:pt x="59601" y="326161"/>
                </a:lnTo>
                <a:lnTo>
                  <a:pt x="56210" y="322084"/>
                </a:lnTo>
                <a:lnTo>
                  <a:pt x="56311" y="312788"/>
                </a:lnTo>
                <a:lnTo>
                  <a:pt x="56464" y="294805"/>
                </a:lnTo>
                <a:lnTo>
                  <a:pt x="56337" y="236232"/>
                </a:lnTo>
                <a:lnTo>
                  <a:pt x="56248" y="227355"/>
                </a:lnTo>
                <a:lnTo>
                  <a:pt x="59588" y="223723"/>
                </a:lnTo>
                <a:lnTo>
                  <a:pt x="115976" y="224066"/>
                </a:lnTo>
                <a:lnTo>
                  <a:pt x="184162" y="224028"/>
                </a:lnTo>
                <a:lnTo>
                  <a:pt x="210299" y="224066"/>
                </a:lnTo>
                <a:lnTo>
                  <a:pt x="239052" y="223989"/>
                </a:lnTo>
                <a:lnTo>
                  <a:pt x="266166" y="223723"/>
                </a:lnTo>
                <a:lnTo>
                  <a:pt x="267131" y="223710"/>
                </a:lnTo>
                <a:lnTo>
                  <a:pt x="270598" y="227355"/>
                </a:lnTo>
                <a:lnTo>
                  <a:pt x="270560" y="236867"/>
                </a:lnTo>
                <a:lnTo>
                  <a:pt x="270421" y="254127"/>
                </a:lnTo>
                <a:lnTo>
                  <a:pt x="270408" y="294805"/>
                </a:lnTo>
                <a:lnTo>
                  <a:pt x="270611" y="322338"/>
                </a:lnTo>
                <a:lnTo>
                  <a:pt x="270611" y="206273"/>
                </a:lnTo>
                <a:lnTo>
                  <a:pt x="259156" y="204520"/>
                </a:lnTo>
                <a:lnTo>
                  <a:pt x="163144" y="204431"/>
                </a:lnTo>
                <a:lnTo>
                  <a:pt x="67132" y="204533"/>
                </a:lnTo>
                <a:lnTo>
                  <a:pt x="37579" y="234149"/>
                </a:lnTo>
                <a:lnTo>
                  <a:pt x="37541" y="293649"/>
                </a:lnTo>
                <a:lnTo>
                  <a:pt x="37668" y="314782"/>
                </a:lnTo>
                <a:lnTo>
                  <a:pt x="68072" y="344576"/>
                </a:lnTo>
                <a:lnTo>
                  <a:pt x="91935" y="344627"/>
                </a:lnTo>
                <a:lnTo>
                  <a:pt x="189204" y="344614"/>
                </a:lnTo>
                <a:lnTo>
                  <a:pt x="235102" y="344627"/>
                </a:lnTo>
                <a:lnTo>
                  <a:pt x="243700" y="344601"/>
                </a:lnTo>
                <a:lnTo>
                  <a:pt x="258965" y="344563"/>
                </a:lnTo>
                <a:lnTo>
                  <a:pt x="272262" y="342722"/>
                </a:lnTo>
                <a:lnTo>
                  <a:pt x="281609" y="337235"/>
                </a:lnTo>
                <a:lnTo>
                  <a:pt x="287147" y="327964"/>
                </a:lnTo>
                <a:lnTo>
                  <a:pt x="287401" y="326161"/>
                </a:lnTo>
                <a:lnTo>
                  <a:pt x="289013" y="314782"/>
                </a:lnTo>
                <a:close/>
              </a:path>
              <a:path w="560069" h="568960">
                <a:moveTo>
                  <a:pt x="354609" y="107353"/>
                </a:moveTo>
                <a:lnTo>
                  <a:pt x="352171" y="94792"/>
                </a:lnTo>
                <a:lnTo>
                  <a:pt x="351091" y="93154"/>
                </a:lnTo>
                <a:lnTo>
                  <a:pt x="345313" y="84429"/>
                </a:lnTo>
                <a:lnTo>
                  <a:pt x="335254" y="77482"/>
                </a:lnTo>
                <a:lnTo>
                  <a:pt x="335254" y="108407"/>
                </a:lnTo>
                <a:lnTo>
                  <a:pt x="334403" y="115125"/>
                </a:lnTo>
                <a:lnTo>
                  <a:pt x="330288" y="120294"/>
                </a:lnTo>
                <a:lnTo>
                  <a:pt x="313702" y="120459"/>
                </a:lnTo>
                <a:lnTo>
                  <a:pt x="308800" y="116052"/>
                </a:lnTo>
                <a:lnTo>
                  <a:pt x="307975" y="99669"/>
                </a:lnTo>
                <a:lnTo>
                  <a:pt x="314363" y="93154"/>
                </a:lnTo>
                <a:lnTo>
                  <a:pt x="329222" y="93599"/>
                </a:lnTo>
                <a:lnTo>
                  <a:pt x="335229" y="99834"/>
                </a:lnTo>
                <a:lnTo>
                  <a:pt x="335254" y="108407"/>
                </a:lnTo>
                <a:lnTo>
                  <a:pt x="335254" y="77482"/>
                </a:lnTo>
                <a:lnTo>
                  <a:pt x="335051" y="77330"/>
                </a:lnTo>
                <a:lnTo>
                  <a:pt x="322427" y="74549"/>
                </a:lnTo>
                <a:lnTo>
                  <a:pt x="309448" y="76898"/>
                </a:lnTo>
                <a:lnTo>
                  <a:pt x="298754" y="83807"/>
                </a:lnTo>
                <a:lnTo>
                  <a:pt x="291490" y="94183"/>
                </a:lnTo>
                <a:lnTo>
                  <a:pt x="288759" y="106946"/>
                </a:lnTo>
                <a:lnTo>
                  <a:pt x="291249" y="119481"/>
                </a:lnTo>
                <a:lnTo>
                  <a:pt x="298157" y="129882"/>
                </a:lnTo>
                <a:lnTo>
                  <a:pt x="308394" y="137020"/>
                </a:lnTo>
                <a:lnTo>
                  <a:pt x="320890" y="139801"/>
                </a:lnTo>
                <a:lnTo>
                  <a:pt x="333844" y="137414"/>
                </a:lnTo>
                <a:lnTo>
                  <a:pt x="344551" y="130479"/>
                </a:lnTo>
                <a:lnTo>
                  <a:pt x="351586" y="120459"/>
                </a:lnTo>
                <a:lnTo>
                  <a:pt x="351840" y="120103"/>
                </a:lnTo>
                <a:lnTo>
                  <a:pt x="354609" y="107353"/>
                </a:lnTo>
                <a:close/>
              </a:path>
              <a:path w="560069" h="568960">
                <a:moveTo>
                  <a:pt x="559701" y="568960"/>
                </a:moveTo>
                <a:lnTo>
                  <a:pt x="559625" y="557530"/>
                </a:lnTo>
                <a:lnTo>
                  <a:pt x="559536" y="547370"/>
                </a:lnTo>
                <a:lnTo>
                  <a:pt x="559511" y="495300"/>
                </a:lnTo>
                <a:lnTo>
                  <a:pt x="555929" y="472440"/>
                </a:lnTo>
                <a:lnTo>
                  <a:pt x="545604" y="454660"/>
                </a:lnTo>
                <a:lnTo>
                  <a:pt x="537286" y="448310"/>
                </a:lnTo>
                <a:lnTo>
                  <a:pt x="528967" y="441960"/>
                </a:lnTo>
                <a:lnTo>
                  <a:pt x="519976" y="439420"/>
                </a:lnTo>
                <a:lnTo>
                  <a:pt x="506476" y="435610"/>
                </a:lnTo>
                <a:lnTo>
                  <a:pt x="475221" y="431800"/>
                </a:lnTo>
                <a:lnTo>
                  <a:pt x="464832" y="429260"/>
                </a:lnTo>
                <a:lnTo>
                  <a:pt x="457314" y="427990"/>
                </a:lnTo>
                <a:lnTo>
                  <a:pt x="450989" y="419100"/>
                </a:lnTo>
                <a:lnTo>
                  <a:pt x="450088" y="417830"/>
                </a:lnTo>
                <a:lnTo>
                  <a:pt x="453859" y="412750"/>
                </a:lnTo>
                <a:lnTo>
                  <a:pt x="459613" y="405130"/>
                </a:lnTo>
                <a:lnTo>
                  <a:pt x="464705" y="396240"/>
                </a:lnTo>
                <a:lnTo>
                  <a:pt x="469112" y="387350"/>
                </a:lnTo>
                <a:lnTo>
                  <a:pt x="472846" y="378460"/>
                </a:lnTo>
                <a:lnTo>
                  <a:pt x="473989" y="375920"/>
                </a:lnTo>
                <a:lnTo>
                  <a:pt x="479310" y="375920"/>
                </a:lnTo>
                <a:lnTo>
                  <a:pt x="492226" y="367030"/>
                </a:lnTo>
                <a:lnTo>
                  <a:pt x="499351" y="354330"/>
                </a:lnTo>
                <a:lnTo>
                  <a:pt x="500189" y="340360"/>
                </a:lnTo>
                <a:lnTo>
                  <a:pt x="494271" y="326390"/>
                </a:lnTo>
                <a:lnTo>
                  <a:pt x="491591" y="322580"/>
                </a:lnTo>
                <a:lnTo>
                  <a:pt x="490512" y="318770"/>
                </a:lnTo>
                <a:lnTo>
                  <a:pt x="492899" y="307340"/>
                </a:lnTo>
                <a:lnTo>
                  <a:pt x="493890" y="300990"/>
                </a:lnTo>
                <a:lnTo>
                  <a:pt x="495414" y="279400"/>
                </a:lnTo>
                <a:lnTo>
                  <a:pt x="495566" y="269240"/>
                </a:lnTo>
                <a:lnTo>
                  <a:pt x="495554" y="261620"/>
                </a:lnTo>
                <a:lnTo>
                  <a:pt x="485228" y="219710"/>
                </a:lnTo>
                <a:lnTo>
                  <a:pt x="481888" y="214871"/>
                </a:lnTo>
                <a:lnTo>
                  <a:pt x="481888" y="337820"/>
                </a:lnTo>
                <a:lnTo>
                  <a:pt x="481241" y="353060"/>
                </a:lnTo>
                <a:lnTo>
                  <a:pt x="476872" y="358140"/>
                </a:lnTo>
                <a:lnTo>
                  <a:pt x="459486" y="358140"/>
                </a:lnTo>
                <a:lnTo>
                  <a:pt x="457047" y="363220"/>
                </a:lnTo>
                <a:lnTo>
                  <a:pt x="454685" y="372110"/>
                </a:lnTo>
                <a:lnTo>
                  <a:pt x="448373" y="386232"/>
                </a:lnTo>
                <a:lnTo>
                  <a:pt x="448373" y="443230"/>
                </a:lnTo>
                <a:lnTo>
                  <a:pt x="447230" y="445770"/>
                </a:lnTo>
                <a:lnTo>
                  <a:pt x="442810" y="454660"/>
                </a:lnTo>
                <a:lnTo>
                  <a:pt x="432650" y="476250"/>
                </a:lnTo>
                <a:lnTo>
                  <a:pt x="431190" y="474980"/>
                </a:lnTo>
                <a:lnTo>
                  <a:pt x="430212" y="473710"/>
                </a:lnTo>
                <a:lnTo>
                  <a:pt x="429514" y="473710"/>
                </a:lnTo>
                <a:lnTo>
                  <a:pt x="428498" y="472440"/>
                </a:lnTo>
                <a:lnTo>
                  <a:pt x="423430" y="466090"/>
                </a:lnTo>
                <a:lnTo>
                  <a:pt x="422567" y="464362"/>
                </a:lnTo>
                <a:lnTo>
                  <a:pt x="422567" y="495300"/>
                </a:lnTo>
                <a:lnTo>
                  <a:pt x="406603" y="530860"/>
                </a:lnTo>
                <a:lnTo>
                  <a:pt x="405257" y="532130"/>
                </a:lnTo>
                <a:lnTo>
                  <a:pt x="403288" y="535940"/>
                </a:lnTo>
                <a:lnTo>
                  <a:pt x="399554" y="529590"/>
                </a:lnTo>
                <a:lnTo>
                  <a:pt x="396532" y="523240"/>
                </a:lnTo>
                <a:lnTo>
                  <a:pt x="393611" y="518160"/>
                </a:lnTo>
                <a:lnTo>
                  <a:pt x="387248" y="505460"/>
                </a:lnTo>
                <a:lnTo>
                  <a:pt x="385902" y="496570"/>
                </a:lnTo>
                <a:lnTo>
                  <a:pt x="390067" y="487680"/>
                </a:lnTo>
                <a:lnTo>
                  <a:pt x="400240" y="476250"/>
                </a:lnTo>
                <a:lnTo>
                  <a:pt x="402653" y="474980"/>
                </a:lnTo>
                <a:lnTo>
                  <a:pt x="404380" y="472440"/>
                </a:lnTo>
                <a:lnTo>
                  <a:pt x="411429" y="481330"/>
                </a:lnTo>
                <a:lnTo>
                  <a:pt x="415810" y="487680"/>
                </a:lnTo>
                <a:lnTo>
                  <a:pt x="422567" y="495300"/>
                </a:lnTo>
                <a:lnTo>
                  <a:pt x="422567" y="464362"/>
                </a:lnTo>
                <a:lnTo>
                  <a:pt x="421525" y="462280"/>
                </a:lnTo>
                <a:lnTo>
                  <a:pt x="423887" y="457200"/>
                </a:lnTo>
                <a:lnTo>
                  <a:pt x="430606" y="452120"/>
                </a:lnTo>
                <a:lnTo>
                  <a:pt x="433717" y="449580"/>
                </a:lnTo>
                <a:lnTo>
                  <a:pt x="436460" y="447040"/>
                </a:lnTo>
                <a:lnTo>
                  <a:pt x="437629" y="445770"/>
                </a:lnTo>
                <a:lnTo>
                  <a:pt x="441147" y="441960"/>
                </a:lnTo>
                <a:lnTo>
                  <a:pt x="442188" y="439420"/>
                </a:lnTo>
                <a:lnTo>
                  <a:pt x="448373" y="443230"/>
                </a:lnTo>
                <a:lnTo>
                  <a:pt x="448373" y="386232"/>
                </a:lnTo>
                <a:lnTo>
                  <a:pt x="446163" y="391160"/>
                </a:lnTo>
                <a:lnTo>
                  <a:pt x="433412" y="405130"/>
                </a:lnTo>
                <a:lnTo>
                  <a:pt x="423062" y="411772"/>
                </a:lnTo>
                <a:lnTo>
                  <a:pt x="423062" y="431800"/>
                </a:lnTo>
                <a:lnTo>
                  <a:pt x="413067" y="441960"/>
                </a:lnTo>
                <a:lnTo>
                  <a:pt x="404177" y="445770"/>
                </a:lnTo>
                <a:lnTo>
                  <a:pt x="394931" y="443230"/>
                </a:lnTo>
                <a:lnTo>
                  <a:pt x="388632" y="438150"/>
                </a:lnTo>
                <a:lnTo>
                  <a:pt x="387667" y="437388"/>
                </a:lnTo>
                <a:lnTo>
                  <a:pt x="387667" y="461010"/>
                </a:lnTo>
                <a:lnTo>
                  <a:pt x="379526" y="472440"/>
                </a:lnTo>
                <a:lnTo>
                  <a:pt x="374256" y="476250"/>
                </a:lnTo>
                <a:lnTo>
                  <a:pt x="369544" y="472440"/>
                </a:lnTo>
                <a:lnTo>
                  <a:pt x="363093" y="461010"/>
                </a:lnTo>
                <a:lnTo>
                  <a:pt x="360680" y="455930"/>
                </a:lnTo>
                <a:lnTo>
                  <a:pt x="358216" y="452120"/>
                </a:lnTo>
                <a:lnTo>
                  <a:pt x="356971" y="449580"/>
                </a:lnTo>
                <a:lnTo>
                  <a:pt x="354469" y="444500"/>
                </a:lnTo>
                <a:lnTo>
                  <a:pt x="354317" y="441960"/>
                </a:lnTo>
                <a:lnTo>
                  <a:pt x="359511" y="438150"/>
                </a:lnTo>
                <a:lnTo>
                  <a:pt x="360845" y="440690"/>
                </a:lnTo>
                <a:lnTo>
                  <a:pt x="362229" y="441960"/>
                </a:lnTo>
                <a:lnTo>
                  <a:pt x="368058" y="447040"/>
                </a:lnTo>
                <a:lnTo>
                  <a:pt x="374408" y="452120"/>
                </a:lnTo>
                <a:lnTo>
                  <a:pt x="381025" y="457200"/>
                </a:lnTo>
                <a:lnTo>
                  <a:pt x="387667" y="461010"/>
                </a:lnTo>
                <a:lnTo>
                  <a:pt x="387667" y="437388"/>
                </a:lnTo>
                <a:lnTo>
                  <a:pt x="387045" y="436880"/>
                </a:lnTo>
                <a:lnTo>
                  <a:pt x="383895" y="434340"/>
                </a:lnTo>
                <a:lnTo>
                  <a:pt x="403098" y="434340"/>
                </a:lnTo>
                <a:lnTo>
                  <a:pt x="423062" y="431800"/>
                </a:lnTo>
                <a:lnTo>
                  <a:pt x="423062" y="411772"/>
                </a:lnTo>
                <a:lnTo>
                  <a:pt x="417563" y="415290"/>
                </a:lnTo>
                <a:lnTo>
                  <a:pt x="399770" y="419100"/>
                </a:lnTo>
                <a:lnTo>
                  <a:pt x="356908" y="393700"/>
                </a:lnTo>
                <a:lnTo>
                  <a:pt x="346138" y="369570"/>
                </a:lnTo>
                <a:lnTo>
                  <a:pt x="342861" y="363220"/>
                </a:lnTo>
                <a:lnTo>
                  <a:pt x="337566" y="358140"/>
                </a:lnTo>
                <a:lnTo>
                  <a:pt x="329031" y="356870"/>
                </a:lnTo>
                <a:lnTo>
                  <a:pt x="323443" y="356870"/>
                </a:lnTo>
                <a:lnTo>
                  <a:pt x="319874" y="350520"/>
                </a:lnTo>
                <a:lnTo>
                  <a:pt x="320154" y="339090"/>
                </a:lnTo>
                <a:lnTo>
                  <a:pt x="323697" y="332740"/>
                </a:lnTo>
                <a:lnTo>
                  <a:pt x="339572" y="331470"/>
                </a:lnTo>
                <a:lnTo>
                  <a:pt x="344347" y="327660"/>
                </a:lnTo>
                <a:lnTo>
                  <a:pt x="344449" y="312420"/>
                </a:lnTo>
                <a:lnTo>
                  <a:pt x="347281" y="311150"/>
                </a:lnTo>
                <a:lnTo>
                  <a:pt x="351751" y="311150"/>
                </a:lnTo>
                <a:lnTo>
                  <a:pt x="369189" y="309880"/>
                </a:lnTo>
                <a:lnTo>
                  <a:pt x="402907" y="302260"/>
                </a:lnTo>
                <a:lnTo>
                  <a:pt x="408254" y="299720"/>
                </a:lnTo>
                <a:lnTo>
                  <a:pt x="418947" y="294640"/>
                </a:lnTo>
                <a:lnTo>
                  <a:pt x="422795" y="292100"/>
                </a:lnTo>
                <a:lnTo>
                  <a:pt x="424649" y="293370"/>
                </a:lnTo>
                <a:lnTo>
                  <a:pt x="426707" y="297180"/>
                </a:lnTo>
                <a:lnTo>
                  <a:pt x="431304" y="303530"/>
                </a:lnTo>
                <a:lnTo>
                  <a:pt x="437032" y="308610"/>
                </a:lnTo>
                <a:lnTo>
                  <a:pt x="443915" y="312420"/>
                </a:lnTo>
                <a:lnTo>
                  <a:pt x="452005" y="314960"/>
                </a:lnTo>
                <a:lnTo>
                  <a:pt x="455231" y="314960"/>
                </a:lnTo>
                <a:lnTo>
                  <a:pt x="457339" y="316230"/>
                </a:lnTo>
                <a:lnTo>
                  <a:pt x="458000" y="328930"/>
                </a:lnTo>
                <a:lnTo>
                  <a:pt x="462635" y="331470"/>
                </a:lnTo>
                <a:lnTo>
                  <a:pt x="477380" y="332740"/>
                </a:lnTo>
                <a:lnTo>
                  <a:pt x="481888" y="337820"/>
                </a:lnTo>
                <a:lnTo>
                  <a:pt x="481888" y="214871"/>
                </a:lnTo>
                <a:lnTo>
                  <a:pt x="478218" y="209550"/>
                </a:lnTo>
                <a:lnTo>
                  <a:pt x="476478" y="208368"/>
                </a:lnTo>
                <a:lnTo>
                  <a:pt x="476478" y="273050"/>
                </a:lnTo>
                <a:lnTo>
                  <a:pt x="476402" y="276860"/>
                </a:lnTo>
                <a:lnTo>
                  <a:pt x="475919" y="284480"/>
                </a:lnTo>
                <a:lnTo>
                  <a:pt x="475284" y="292100"/>
                </a:lnTo>
                <a:lnTo>
                  <a:pt x="474687" y="300990"/>
                </a:lnTo>
                <a:lnTo>
                  <a:pt x="469684" y="298450"/>
                </a:lnTo>
                <a:lnTo>
                  <a:pt x="467106" y="295910"/>
                </a:lnTo>
                <a:lnTo>
                  <a:pt x="454482" y="295910"/>
                </a:lnTo>
                <a:lnTo>
                  <a:pt x="447941" y="293370"/>
                </a:lnTo>
                <a:lnTo>
                  <a:pt x="443052" y="287020"/>
                </a:lnTo>
                <a:lnTo>
                  <a:pt x="439356" y="279400"/>
                </a:lnTo>
                <a:lnTo>
                  <a:pt x="435851" y="273050"/>
                </a:lnTo>
                <a:lnTo>
                  <a:pt x="431253" y="270510"/>
                </a:lnTo>
                <a:lnTo>
                  <a:pt x="425653" y="269240"/>
                </a:lnTo>
                <a:lnTo>
                  <a:pt x="419138" y="273050"/>
                </a:lnTo>
                <a:lnTo>
                  <a:pt x="401459" y="281940"/>
                </a:lnTo>
                <a:lnTo>
                  <a:pt x="383032" y="288290"/>
                </a:lnTo>
                <a:lnTo>
                  <a:pt x="363905" y="290830"/>
                </a:lnTo>
                <a:lnTo>
                  <a:pt x="344131" y="292100"/>
                </a:lnTo>
                <a:lnTo>
                  <a:pt x="337515" y="290830"/>
                </a:lnTo>
                <a:lnTo>
                  <a:pt x="331762" y="292100"/>
                </a:lnTo>
                <a:lnTo>
                  <a:pt x="328193" y="299720"/>
                </a:lnTo>
                <a:lnTo>
                  <a:pt x="327812" y="261620"/>
                </a:lnTo>
                <a:lnTo>
                  <a:pt x="340944" y="233680"/>
                </a:lnTo>
                <a:lnTo>
                  <a:pt x="362788" y="215900"/>
                </a:lnTo>
                <a:lnTo>
                  <a:pt x="388531" y="208280"/>
                </a:lnTo>
                <a:lnTo>
                  <a:pt x="399961" y="207010"/>
                </a:lnTo>
                <a:lnTo>
                  <a:pt x="411111" y="208280"/>
                </a:lnTo>
                <a:lnTo>
                  <a:pt x="432587" y="215900"/>
                </a:lnTo>
                <a:lnTo>
                  <a:pt x="438264" y="218440"/>
                </a:lnTo>
                <a:lnTo>
                  <a:pt x="443585" y="219710"/>
                </a:lnTo>
                <a:lnTo>
                  <a:pt x="450494" y="218440"/>
                </a:lnTo>
                <a:lnTo>
                  <a:pt x="457403" y="219710"/>
                </a:lnTo>
                <a:lnTo>
                  <a:pt x="462902" y="222250"/>
                </a:lnTo>
                <a:lnTo>
                  <a:pt x="476338" y="259080"/>
                </a:lnTo>
                <a:lnTo>
                  <a:pt x="476478" y="273050"/>
                </a:lnTo>
                <a:lnTo>
                  <a:pt x="476478" y="208368"/>
                </a:lnTo>
                <a:lnTo>
                  <a:pt x="474484" y="207010"/>
                </a:lnTo>
                <a:lnTo>
                  <a:pt x="468884" y="203200"/>
                </a:lnTo>
                <a:lnTo>
                  <a:pt x="456869" y="200660"/>
                </a:lnTo>
                <a:lnTo>
                  <a:pt x="442290" y="198120"/>
                </a:lnTo>
                <a:lnTo>
                  <a:pt x="435279" y="195580"/>
                </a:lnTo>
                <a:lnTo>
                  <a:pt x="428269" y="194310"/>
                </a:lnTo>
                <a:lnTo>
                  <a:pt x="421284" y="191770"/>
                </a:lnTo>
                <a:lnTo>
                  <a:pt x="419455" y="187960"/>
                </a:lnTo>
                <a:lnTo>
                  <a:pt x="419506" y="181610"/>
                </a:lnTo>
                <a:lnTo>
                  <a:pt x="419671" y="140970"/>
                </a:lnTo>
                <a:lnTo>
                  <a:pt x="419684" y="19050"/>
                </a:lnTo>
                <a:lnTo>
                  <a:pt x="419671" y="1270"/>
                </a:lnTo>
                <a:lnTo>
                  <a:pt x="418477" y="0"/>
                </a:lnTo>
                <a:lnTo>
                  <a:pt x="400659" y="0"/>
                </a:lnTo>
                <a:lnTo>
                  <a:pt x="400659" y="21590"/>
                </a:lnTo>
                <a:lnTo>
                  <a:pt x="400583" y="30480"/>
                </a:lnTo>
                <a:lnTo>
                  <a:pt x="400380" y="67310"/>
                </a:lnTo>
                <a:lnTo>
                  <a:pt x="400380" y="140970"/>
                </a:lnTo>
                <a:lnTo>
                  <a:pt x="400596" y="186690"/>
                </a:lnTo>
                <a:lnTo>
                  <a:pt x="398297" y="189230"/>
                </a:lnTo>
                <a:lnTo>
                  <a:pt x="390639" y="189230"/>
                </a:lnTo>
                <a:lnTo>
                  <a:pt x="354622" y="198120"/>
                </a:lnTo>
                <a:lnTo>
                  <a:pt x="327075" y="220980"/>
                </a:lnTo>
                <a:lnTo>
                  <a:pt x="310451" y="251460"/>
                </a:lnTo>
                <a:lnTo>
                  <a:pt x="307213" y="289560"/>
                </a:lnTo>
                <a:lnTo>
                  <a:pt x="308406" y="300990"/>
                </a:lnTo>
                <a:lnTo>
                  <a:pt x="308762" y="312420"/>
                </a:lnTo>
                <a:lnTo>
                  <a:pt x="307301" y="325120"/>
                </a:lnTo>
                <a:lnTo>
                  <a:pt x="303098" y="336550"/>
                </a:lnTo>
                <a:lnTo>
                  <a:pt x="300596" y="347980"/>
                </a:lnTo>
                <a:lnTo>
                  <a:pt x="303504" y="359410"/>
                </a:lnTo>
                <a:lnTo>
                  <a:pt x="310857" y="368300"/>
                </a:lnTo>
                <a:lnTo>
                  <a:pt x="321729" y="374650"/>
                </a:lnTo>
                <a:lnTo>
                  <a:pt x="326999" y="377190"/>
                </a:lnTo>
                <a:lnTo>
                  <a:pt x="329311" y="379730"/>
                </a:lnTo>
                <a:lnTo>
                  <a:pt x="344665" y="408940"/>
                </a:lnTo>
                <a:lnTo>
                  <a:pt x="347319" y="415290"/>
                </a:lnTo>
                <a:lnTo>
                  <a:pt x="296697" y="435610"/>
                </a:lnTo>
                <a:lnTo>
                  <a:pt x="290893" y="436880"/>
                </a:lnTo>
                <a:lnTo>
                  <a:pt x="289229" y="434340"/>
                </a:lnTo>
                <a:lnTo>
                  <a:pt x="288886" y="429260"/>
                </a:lnTo>
                <a:lnTo>
                  <a:pt x="286905" y="419100"/>
                </a:lnTo>
                <a:lnTo>
                  <a:pt x="286423" y="416560"/>
                </a:lnTo>
                <a:lnTo>
                  <a:pt x="280670" y="407670"/>
                </a:lnTo>
                <a:lnTo>
                  <a:pt x="273608" y="403733"/>
                </a:lnTo>
                <a:lnTo>
                  <a:pt x="273608" y="440690"/>
                </a:lnTo>
                <a:lnTo>
                  <a:pt x="258241" y="450850"/>
                </a:lnTo>
                <a:lnTo>
                  <a:pt x="251726" y="457200"/>
                </a:lnTo>
                <a:lnTo>
                  <a:pt x="245986" y="474980"/>
                </a:lnTo>
                <a:lnTo>
                  <a:pt x="240385" y="476250"/>
                </a:lnTo>
                <a:lnTo>
                  <a:pt x="191516" y="476250"/>
                </a:lnTo>
                <a:lnTo>
                  <a:pt x="151358" y="474980"/>
                </a:lnTo>
                <a:lnTo>
                  <a:pt x="57810" y="474980"/>
                </a:lnTo>
                <a:lnTo>
                  <a:pt x="56540" y="473710"/>
                </a:lnTo>
                <a:lnTo>
                  <a:pt x="56413" y="435610"/>
                </a:lnTo>
                <a:lnTo>
                  <a:pt x="56349" y="431800"/>
                </a:lnTo>
                <a:lnTo>
                  <a:pt x="56045" y="422910"/>
                </a:lnTo>
                <a:lnTo>
                  <a:pt x="59817" y="420370"/>
                </a:lnTo>
                <a:lnTo>
                  <a:pt x="262470" y="420370"/>
                </a:lnTo>
                <a:lnTo>
                  <a:pt x="268808" y="419100"/>
                </a:lnTo>
                <a:lnTo>
                  <a:pt x="270611" y="433070"/>
                </a:lnTo>
                <a:lnTo>
                  <a:pt x="273608" y="440690"/>
                </a:lnTo>
                <a:lnTo>
                  <a:pt x="273608" y="403733"/>
                </a:lnTo>
                <a:lnTo>
                  <a:pt x="271576" y="402590"/>
                </a:lnTo>
                <a:lnTo>
                  <a:pt x="259067" y="400050"/>
                </a:lnTo>
                <a:lnTo>
                  <a:pt x="68135" y="400050"/>
                </a:lnTo>
                <a:lnTo>
                  <a:pt x="54724" y="402590"/>
                </a:lnTo>
                <a:lnTo>
                  <a:pt x="45199" y="408940"/>
                </a:lnTo>
                <a:lnTo>
                  <a:pt x="39497" y="417830"/>
                </a:lnTo>
                <a:lnTo>
                  <a:pt x="37566" y="431800"/>
                </a:lnTo>
                <a:lnTo>
                  <a:pt x="37566" y="464820"/>
                </a:lnTo>
                <a:lnTo>
                  <a:pt x="39420" y="477520"/>
                </a:lnTo>
                <a:lnTo>
                  <a:pt x="44843" y="486410"/>
                </a:lnTo>
                <a:lnTo>
                  <a:pt x="53936" y="492760"/>
                </a:lnTo>
                <a:lnTo>
                  <a:pt x="66802" y="494030"/>
                </a:lnTo>
                <a:lnTo>
                  <a:pt x="239420" y="494030"/>
                </a:lnTo>
                <a:lnTo>
                  <a:pt x="243382" y="496570"/>
                </a:lnTo>
                <a:lnTo>
                  <a:pt x="242341" y="506730"/>
                </a:lnTo>
                <a:lnTo>
                  <a:pt x="241795" y="515620"/>
                </a:lnTo>
                <a:lnTo>
                  <a:pt x="241744" y="527050"/>
                </a:lnTo>
                <a:lnTo>
                  <a:pt x="241808" y="529590"/>
                </a:lnTo>
                <a:lnTo>
                  <a:pt x="241909" y="532130"/>
                </a:lnTo>
                <a:lnTo>
                  <a:pt x="242303" y="539750"/>
                </a:lnTo>
                <a:lnTo>
                  <a:pt x="242887" y="547370"/>
                </a:lnTo>
                <a:lnTo>
                  <a:pt x="239953" y="549910"/>
                </a:lnTo>
                <a:lnTo>
                  <a:pt x="42684" y="549910"/>
                </a:lnTo>
                <a:lnTo>
                  <a:pt x="35610" y="548640"/>
                </a:lnTo>
                <a:lnTo>
                  <a:pt x="21196" y="549910"/>
                </a:lnTo>
                <a:lnTo>
                  <a:pt x="19329" y="547370"/>
                </a:lnTo>
                <a:lnTo>
                  <a:pt x="19456" y="524510"/>
                </a:lnTo>
                <a:lnTo>
                  <a:pt x="19342" y="30480"/>
                </a:lnTo>
                <a:lnTo>
                  <a:pt x="19316" y="22860"/>
                </a:lnTo>
                <a:lnTo>
                  <a:pt x="21170" y="19050"/>
                </a:lnTo>
                <a:lnTo>
                  <a:pt x="132981" y="19050"/>
                </a:lnTo>
                <a:lnTo>
                  <a:pt x="184365" y="20320"/>
                </a:lnTo>
                <a:lnTo>
                  <a:pt x="235750" y="20320"/>
                </a:lnTo>
                <a:lnTo>
                  <a:pt x="287134" y="19050"/>
                </a:lnTo>
                <a:lnTo>
                  <a:pt x="397992" y="19050"/>
                </a:lnTo>
                <a:lnTo>
                  <a:pt x="400659" y="21590"/>
                </a:lnTo>
                <a:lnTo>
                  <a:pt x="400659" y="0"/>
                </a:lnTo>
                <a:lnTo>
                  <a:pt x="19050" y="0"/>
                </a:lnTo>
                <a:lnTo>
                  <a:pt x="8483" y="1270"/>
                </a:lnTo>
                <a:lnTo>
                  <a:pt x="2781" y="3810"/>
                </a:lnTo>
                <a:lnTo>
                  <a:pt x="444" y="8890"/>
                </a:lnTo>
                <a:lnTo>
                  <a:pt x="0" y="19050"/>
                </a:lnTo>
                <a:lnTo>
                  <a:pt x="12" y="566420"/>
                </a:lnTo>
                <a:lnTo>
                  <a:pt x="2120" y="568960"/>
                </a:lnTo>
                <a:lnTo>
                  <a:pt x="259803" y="568960"/>
                </a:lnTo>
                <a:lnTo>
                  <a:pt x="261899" y="566420"/>
                </a:lnTo>
                <a:lnTo>
                  <a:pt x="261747" y="557530"/>
                </a:lnTo>
                <a:lnTo>
                  <a:pt x="261645" y="549910"/>
                </a:lnTo>
                <a:lnTo>
                  <a:pt x="261518" y="539750"/>
                </a:lnTo>
                <a:lnTo>
                  <a:pt x="261569" y="505460"/>
                </a:lnTo>
                <a:lnTo>
                  <a:pt x="261747" y="490220"/>
                </a:lnTo>
                <a:lnTo>
                  <a:pt x="263994" y="477520"/>
                </a:lnTo>
                <a:lnTo>
                  <a:pt x="264756" y="476250"/>
                </a:lnTo>
                <a:lnTo>
                  <a:pt x="270040" y="467360"/>
                </a:lnTo>
                <a:lnTo>
                  <a:pt x="279387" y="459740"/>
                </a:lnTo>
                <a:lnTo>
                  <a:pt x="291566" y="455930"/>
                </a:lnTo>
                <a:lnTo>
                  <a:pt x="326618" y="450850"/>
                </a:lnTo>
                <a:lnTo>
                  <a:pt x="333552" y="449580"/>
                </a:lnTo>
                <a:lnTo>
                  <a:pt x="336486" y="450850"/>
                </a:lnTo>
                <a:lnTo>
                  <a:pt x="339496" y="457200"/>
                </a:lnTo>
                <a:lnTo>
                  <a:pt x="352526" y="481330"/>
                </a:lnTo>
                <a:lnTo>
                  <a:pt x="365633" y="506730"/>
                </a:lnTo>
                <a:lnTo>
                  <a:pt x="394741" y="561340"/>
                </a:lnTo>
                <a:lnTo>
                  <a:pt x="397548" y="566420"/>
                </a:lnTo>
                <a:lnTo>
                  <a:pt x="411149" y="565150"/>
                </a:lnTo>
                <a:lnTo>
                  <a:pt x="413461" y="560070"/>
                </a:lnTo>
                <a:lnTo>
                  <a:pt x="425145" y="535940"/>
                </a:lnTo>
                <a:lnTo>
                  <a:pt x="427609" y="530860"/>
                </a:lnTo>
                <a:lnTo>
                  <a:pt x="451053" y="481330"/>
                </a:lnTo>
                <a:lnTo>
                  <a:pt x="453504" y="476250"/>
                </a:lnTo>
                <a:lnTo>
                  <a:pt x="462711" y="457200"/>
                </a:lnTo>
                <a:lnTo>
                  <a:pt x="465366" y="452120"/>
                </a:lnTo>
                <a:lnTo>
                  <a:pt x="467791" y="448310"/>
                </a:lnTo>
                <a:lnTo>
                  <a:pt x="475094" y="450850"/>
                </a:lnTo>
                <a:lnTo>
                  <a:pt x="507923" y="455930"/>
                </a:lnTo>
                <a:lnTo>
                  <a:pt x="521716" y="459740"/>
                </a:lnTo>
                <a:lnTo>
                  <a:pt x="531710" y="467360"/>
                </a:lnTo>
                <a:lnTo>
                  <a:pt x="537819" y="478790"/>
                </a:lnTo>
                <a:lnTo>
                  <a:pt x="539965" y="492760"/>
                </a:lnTo>
                <a:lnTo>
                  <a:pt x="539953" y="563880"/>
                </a:lnTo>
                <a:lnTo>
                  <a:pt x="538543" y="568960"/>
                </a:lnTo>
                <a:lnTo>
                  <a:pt x="559701" y="568960"/>
                </a:lnTo>
                <a:close/>
              </a:path>
            </a:pathLst>
          </a:custGeom>
          <a:solidFill>
            <a:srgbClr val="FCB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032473" y="4032002"/>
            <a:ext cx="537540" cy="517377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550672" y="4631537"/>
            <a:ext cx="597535" cy="596900"/>
          </a:xfrm>
          <a:custGeom>
            <a:avLst/>
            <a:gdLst/>
            <a:ahLst/>
            <a:cxnLst/>
            <a:rect l="l" t="t" r="r" b="b"/>
            <a:pathLst>
              <a:path w="597535" h="596900">
                <a:moveTo>
                  <a:pt x="199605" y="436105"/>
                </a:moveTo>
                <a:lnTo>
                  <a:pt x="199199" y="420776"/>
                </a:lnTo>
                <a:lnTo>
                  <a:pt x="198208" y="416547"/>
                </a:lnTo>
                <a:lnTo>
                  <a:pt x="182867" y="418274"/>
                </a:lnTo>
                <a:lnTo>
                  <a:pt x="176161" y="418160"/>
                </a:lnTo>
                <a:lnTo>
                  <a:pt x="161721" y="416864"/>
                </a:lnTo>
                <a:lnTo>
                  <a:pt x="159042" y="419341"/>
                </a:lnTo>
                <a:lnTo>
                  <a:pt x="158991" y="436143"/>
                </a:lnTo>
                <a:lnTo>
                  <a:pt x="161937" y="438632"/>
                </a:lnTo>
                <a:lnTo>
                  <a:pt x="172529" y="437286"/>
                </a:lnTo>
                <a:lnTo>
                  <a:pt x="175450" y="437591"/>
                </a:lnTo>
                <a:lnTo>
                  <a:pt x="178346" y="437591"/>
                </a:lnTo>
                <a:lnTo>
                  <a:pt x="182054" y="437591"/>
                </a:lnTo>
                <a:lnTo>
                  <a:pt x="185813" y="437222"/>
                </a:lnTo>
                <a:lnTo>
                  <a:pt x="196888" y="438569"/>
                </a:lnTo>
                <a:lnTo>
                  <a:pt x="199605" y="436105"/>
                </a:lnTo>
                <a:close/>
              </a:path>
              <a:path w="597535" h="596900">
                <a:moveTo>
                  <a:pt x="199758" y="380390"/>
                </a:moveTo>
                <a:lnTo>
                  <a:pt x="199415" y="354584"/>
                </a:lnTo>
                <a:lnTo>
                  <a:pt x="191376" y="358444"/>
                </a:lnTo>
                <a:lnTo>
                  <a:pt x="179895" y="357784"/>
                </a:lnTo>
                <a:lnTo>
                  <a:pt x="174904" y="358343"/>
                </a:lnTo>
                <a:lnTo>
                  <a:pt x="162687" y="357327"/>
                </a:lnTo>
                <a:lnTo>
                  <a:pt x="159016" y="358660"/>
                </a:lnTo>
                <a:lnTo>
                  <a:pt x="158902" y="376974"/>
                </a:lnTo>
                <a:lnTo>
                  <a:pt x="162509" y="379018"/>
                </a:lnTo>
                <a:lnTo>
                  <a:pt x="173380" y="377609"/>
                </a:lnTo>
                <a:lnTo>
                  <a:pt x="176301" y="377913"/>
                </a:lnTo>
                <a:lnTo>
                  <a:pt x="179197" y="377913"/>
                </a:lnTo>
                <a:lnTo>
                  <a:pt x="183324" y="377952"/>
                </a:lnTo>
                <a:lnTo>
                  <a:pt x="192366" y="377748"/>
                </a:lnTo>
                <a:lnTo>
                  <a:pt x="199758" y="380390"/>
                </a:lnTo>
                <a:close/>
              </a:path>
              <a:path w="597535" h="596900">
                <a:moveTo>
                  <a:pt x="200063" y="540600"/>
                </a:moveTo>
                <a:lnTo>
                  <a:pt x="198259" y="535165"/>
                </a:lnTo>
                <a:lnTo>
                  <a:pt x="181356" y="537730"/>
                </a:lnTo>
                <a:lnTo>
                  <a:pt x="175425" y="537451"/>
                </a:lnTo>
                <a:lnTo>
                  <a:pt x="161988" y="536206"/>
                </a:lnTo>
                <a:lnTo>
                  <a:pt x="158953" y="538403"/>
                </a:lnTo>
                <a:lnTo>
                  <a:pt x="159054" y="555218"/>
                </a:lnTo>
                <a:lnTo>
                  <a:pt x="161671" y="558038"/>
                </a:lnTo>
                <a:lnTo>
                  <a:pt x="172415" y="556602"/>
                </a:lnTo>
                <a:lnTo>
                  <a:pt x="175348" y="556920"/>
                </a:lnTo>
                <a:lnTo>
                  <a:pt x="178244" y="556920"/>
                </a:lnTo>
                <a:lnTo>
                  <a:pt x="182778" y="556920"/>
                </a:lnTo>
                <a:lnTo>
                  <a:pt x="187337" y="556704"/>
                </a:lnTo>
                <a:lnTo>
                  <a:pt x="196938" y="557276"/>
                </a:lnTo>
                <a:lnTo>
                  <a:pt x="198907" y="555739"/>
                </a:lnTo>
                <a:lnTo>
                  <a:pt x="200063" y="540600"/>
                </a:lnTo>
                <a:close/>
              </a:path>
              <a:path w="597535" h="596900">
                <a:moveTo>
                  <a:pt x="200063" y="480936"/>
                </a:moveTo>
                <a:lnTo>
                  <a:pt x="198259" y="475488"/>
                </a:lnTo>
                <a:lnTo>
                  <a:pt x="181356" y="478066"/>
                </a:lnTo>
                <a:lnTo>
                  <a:pt x="175425" y="477786"/>
                </a:lnTo>
                <a:lnTo>
                  <a:pt x="161988" y="476542"/>
                </a:lnTo>
                <a:lnTo>
                  <a:pt x="158953" y="478739"/>
                </a:lnTo>
                <a:lnTo>
                  <a:pt x="159054" y="495541"/>
                </a:lnTo>
                <a:lnTo>
                  <a:pt x="161671" y="498373"/>
                </a:lnTo>
                <a:lnTo>
                  <a:pt x="172415" y="496938"/>
                </a:lnTo>
                <a:lnTo>
                  <a:pt x="175348" y="497255"/>
                </a:lnTo>
                <a:lnTo>
                  <a:pt x="178244" y="497255"/>
                </a:lnTo>
                <a:lnTo>
                  <a:pt x="182778" y="497255"/>
                </a:lnTo>
                <a:lnTo>
                  <a:pt x="187337" y="497027"/>
                </a:lnTo>
                <a:lnTo>
                  <a:pt x="196938" y="497611"/>
                </a:lnTo>
                <a:lnTo>
                  <a:pt x="198907" y="496062"/>
                </a:lnTo>
                <a:lnTo>
                  <a:pt x="200063" y="480936"/>
                </a:lnTo>
                <a:close/>
              </a:path>
              <a:path w="597535" h="596900">
                <a:moveTo>
                  <a:pt x="352920" y="119418"/>
                </a:moveTo>
                <a:lnTo>
                  <a:pt x="349046" y="116586"/>
                </a:lnTo>
                <a:lnTo>
                  <a:pt x="341185" y="108826"/>
                </a:lnTo>
                <a:lnTo>
                  <a:pt x="338315" y="104559"/>
                </a:lnTo>
                <a:lnTo>
                  <a:pt x="332397" y="110985"/>
                </a:lnTo>
                <a:lnTo>
                  <a:pt x="324002" y="119659"/>
                </a:lnTo>
                <a:lnTo>
                  <a:pt x="306806" y="136613"/>
                </a:lnTo>
                <a:lnTo>
                  <a:pt x="298577" y="145427"/>
                </a:lnTo>
                <a:lnTo>
                  <a:pt x="293255" y="150329"/>
                </a:lnTo>
                <a:lnTo>
                  <a:pt x="288378" y="152107"/>
                </a:lnTo>
                <a:lnTo>
                  <a:pt x="283679" y="150507"/>
                </a:lnTo>
                <a:lnTo>
                  <a:pt x="278917" y="145288"/>
                </a:lnTo>
                <a:lnTo>
                  <a:pt x="269125" y="131165"/>
                </a:lnTo>
                <a:lnTo>
                  <a:pt x="262648" y="138264"/>
                </a:lnTo>
                <a:lnTo>
                  <a:pt x="258432" y="141833"/>
                </a:lnTo>
                <a:lnTo>
                  <a:pt x="252818" y="150698"/>
                </a:lnTo>
                <a:lnTo>
                  <a:pt x="258254" y="152336"/>
                </a:lnTo>
                <a:lnTo>
                  <a:pt x="265087" y="159588"/>
                </a:lnTo>
                <a:lnTo>
                  <a:pt x="274751" y="169176"/>
                </a:lnTo>
                <a:lnTo>
                  <a:pt x="285572" y="180378"/>
                </a:lnTo>
                <a:lnTo>
                  <a:pt x="291249" y="180594"/>
                </a:lnTo>
                <a:lnTo>
                  <a:pt x="334200" y="137388"/>
                </a:lnTo>
                <a:lnTo>
                  <a:pt x="352920" y="119418"/>
                </a:lnTo>
                <a:close/>
              </a:path>
              <a:path w="597535" h="596900">
                <a:moveTo>
                  <a:pt x="388543" y="85877"/>
                </a:moveTo>
                <a:lnTo>
                  <a:pt x="385292" y="81584"/>
                </a:lnTo>
                <a:lnTo>
                  <a:pt x="369163" y="74498"/>
                </a:lnTo>
                <a:lnTo>
                  <a:pt x="369163" y="98513"/>
                </a:lnTo>
                <a:lnTo>
                  <a:pt x="367576" y="114693"/>
                </a:lnTo>
                <a:lnTo>
                  <a:pt x="368185" y="122631"/>
                </a:lnTo>
                <a:lnTo>
                  <a:pt x="368211" y="151587"/>
                </a:lnTo>
                <a:lnTo>
                  <a:pt x="367538" y="162077"/>
                </a:lnTo>
                <a:lnTo>
                  <a:pt x="347916" y="202082"/>
                </a:lnTo>
                <a:lnTo>
                  <a:pt x="307619" y="238163"/>
                </a:lnTo>
                <a:lnTo>
                  <a:pt x="294259" y="250190"/>
                </a:lnTo>
                <a:lnTo>
                  <a:pt x="289877" y="254177"/>
                </a:lnTo>
                <a:lnTo>
                  <a:pt x="286969" y="253720"/>
                </a:lnTo>
                <a:lnTo>
                  <a:pt x="282816" y="249948"/>
                </a:lnTo>
                <a:lnTo>
                  <a:pt x="269570" y="238137"/>
                </a:lnTo>
                <a:lnTo>
                  <a:pt x="230022" y="202730"/>
                </a:lnTo>
                <a:lnTo>
                  <a:pt x="210731" y="168579"/>
                </a:lnTo>
                <a:lnTo>
                  <a:pt x="208978" y="108877"/>
                </a:lnTo>
                <a:lnTo>
                  <a:pt x="208902" y="104127"/>
                </a:lnTo>
                <a:lnTo>
                  <a:pt x="208711" y="97497"/>
                </a:lnTo>
                <a:lnTo>
                  <a:pt x="211582" y="94703"/>
                </a:lnTo>
                <a:lnTo>
                  <a:pt x="248920" y="78460"/>
                </a:lnTo>
                <a:lnTo>
                  <a:pt x="286410" y="61493"/>
                </a:lnTo>
                <a:lnTo>
                  <a:pt x="291223" y="61607"/>
                </a:lnTo>
                <a:lnTo>
                  <a:pt x="327456" y="78193"/>
                </a:lnTo>
                <a:lnTo>
                  <a:pt x="342773" y="84912"/>
                </a:lnTo>
                <a:lnTo>
                  <a:pt x="358216" y="91376"/>
                </a:lnTo>
                <a:lnTo>
                  <a:pt x="366026" y="94551"/>
                </a:lnTo>
                <a:lnTo>
                  <a:pt x="369163" y="98513"/>
                </a:lnTo>
                <a:lnTo>
                  <a:pt x="369163" y="74498"/>
                </a:lnTo>
                <a:lnTo>
                  <a:pt x="339610" y="61493"/>
                </a:lnTo>
                <a:lnTo>
                  <a:pt x="291134" y="39649"/>
                </a:lnTo>
                <a:lnTo>
                  <a:pt x="286080" y="39725"/>
                </a:lnTo>
                <a:lnTo>
                  <a:pt x="240284" y="60350"/>
                </a:lnTo>
                <a:lnTo>
                  <a:pt x="192151" y="81407"/>
                </a:lnTo>
                <a:lnTo>
                  <a:pt x="188722" y="86093"/>
                </a:lnTo>
                <a:lnTo>
                  <a:pt x="188963" y="93675"/>
                </a:lnTo>
                <a:lnTo>
                  <a:pt x="189191" y="104127"/>
                </a:lnTo>
                <a:lnTo>
                  <a:pt x="189306" y="130505"/>
                </a:lnTo>
                <a:lnTo>
                  <a:pt x="189191" y="151587"/>
                </a:lnTo>
                <a:lnTo>
                  <a:pt x="190830" y="170675"/>
                </a:lnTo>
                <a:lnTo>
                  <a:pt x="219227" y="220129"/>
                </a:lnTo>
                <a:lnTo>
                  <a:pt x="263740" y="259689"/>
                </a:lnTo>
                <a:lnTo>
                  <a:pt x="278523" y="272999"/>
                </a:lnTo>
                <a:lnTo>
                  <a:pt x="285750" y="279615"/>
                </a:lnTo>
                <a:lnTo>
                  <a:pt x="291528" y="279615"/>
                </a:lnTo>
                <a:lnTo>
                  <a:pt x="298792" y="272973"/>
                </a:lnTo>
                <a:lnTo>
                  <a:pt x="313740" y="259486"/>
                </a:lnTo>
                <a:lnTo>
                  <a:pt x="319722" y="254177"/>
                </a:lnTo>
                <a:lnTo>
                  <a:pt x="337820" y="238137"/>
                </a:lnTo>
                <a:lnTo>
                  <a:pt x="358952" y="219303"/>
                </a:lnTo>
                <a:lnTo>
                  <a:pt x="384416" y="179120"/>
                </a:lnTo>
                <a:lnTo>
                  <a:pt x="388048" y="155079"/>
                </a:lnTo>
                <a:lnTo>
                  <a:pt x="387921" y="135255"/>
                </a:lnTo>
                <a:lnTo>
                  <a:pt x="387781" y="125933"/>
                </a:lnTo>
                <a:lnTo>
                  <a:pt x="388073" y="125933"/>
                </a:lnTo>
                <a:lnTo>
                  <a:pt x="388175" y="94551"/>
                </a:lnTo>
                <a:lnTo>
                  <a:pt x="388543" y="85877"/>
                </a:lnTo>
                <a:close/>
              </a:path>
              <a:path w="597535" h="596900">
                <a:moveTo>
                  <a:pt x="418261" y="420217"/>
                </a:moveTo>
                <a:lnTo>
                  <a:pt x="417893" y="420217"/>
                </a:lnTo>
                <a:lnTo>
                  <a:pt x="417893" y="418947"/>
                </a:lnTo>
                <a:lnTo>
                  <a:pt x="416763" y="418947"/>
                </a:lnTo>
                <a:lnTo>
                  <a:pt x="416763" y="417677"/>
                </a:lnTo>
                <a:lnTo>
                  <a:pt x="219671" y="417677"/>
                </a:lnTo>
                <a:lnTo>
                  <a:pt x="219671" y="418947"/>
                </a:lnTo>
                <a:lnTo>
                  <a:pt x="218630" y="418947"/>
                </a:lnTo>
                <a:lnTo>
                  <a:pt x="218630" y="420217"/>
                </a:lnTo>
                <a:lnTo>
                  <a:pt x="218630" y="436727"/>
                </a:lnTo>
                <a:lnTo>
                  <a:pt x="220014" y="436727"/>
                </a:lnTo>
                <a:lnTo>
                  <a:pt x="220014" y="437997"/>
                </a:lnTo>
                <a:lnTo>
                  <a:pt x="416128" y="437997"/>
                </a:lnTo>
                <a:lnTo>
                  <a:pt x="416128" y="436727"/>
                </a:lnTo>
                <a:lnTo>
                  <a:pt x="418261" y="436727"/>
                </a:lnTo>
                <a:lnTo>
                  <a:pt x="418261" y="420217"/>
                </a:lnTo>
                <a:close/>
              </a:path>
              <a:path w="597535" h="596900">
                <a:moveTo>
                  <a:pt x="418439" y="495414"/>
                </a:moveTo>
                <a:lnTo>
                  <a:pt x="417969" y="479971"/>
                </a:lnTo>
                <a:lnTo>
                  <a:pt x="416737" y="477024"/>
                </a:lnTo>
                <a:lnTo>
                  <a:pt x="386308" y="477393"/>
                </a:lnTo>
                <a:lnTo>
                  <a:pt x="319239" y="477354"/>
                </a:lnTo>
                <a:lnTo>
                  <a:pt x="221030" y="477088"/>
                </a:lnTo>
                <a:lnTo>
                  <a:pt x="218643" y="479082"/>
                </a:lnTo>
                <a:lnTo>
                  <a:pt x="218808" y="494538"/>
                </a:lnTo>
                <a:lnTo>
                  <a:pt x="220332" y="497509"/>
                </a:lnTo>
                <a:lnTo>
                  <a:pt x="318287" y="497179"/>
                </a:lnTo>
                <a:lnTo>
                  <a:pt x="415709" y="497459"/>
                </a:lnTo>
                <a:lnTo>
                  <a:pt x="418439" y="495414"/>
                </a:lnTo>
                <a:close/>
              </a:path>
              <a:path w="597535" h="596900">
                <a:moveTo>
                  <a:pt x="418503" y="358013"/>
                </a:moveTo>
                <a:lnTo>
                  <a:pt x="218427" y="358013"/>
                </a:lnTo>
                <a:lnTo>
                  <a:pt x="218427" y="359283"/>
                </a:lnTo>
                <a:lnTo>
                  <a:pt x="218668" y="359283"/>
                </a:lnTo>
                <a:lnTo>
                  <a:pt x="218668" y="375793"/>
                </a:lnTo>
                <a:lnTo>
                  <a:pt x="219989" y="375793"/>
                </a:lnTo>
                <a:lnTo>
                  <a:pt x="219989" y="378333"/>
                </a:lnTo>
                <a:lnTo>
                  <a:pt x="416928" y="378333"/>
                </a:lnTo>
                <a:lnTo>
                  <a:pt x="416928" y="375793"/>
                </a:lnTo>
                <a:lnTo>
                  <a:pt x="418236" y="375793"/>
                </a:lnTo>
                <a:lnTo>
                  <a:pt x="418236" y="359283"/>
                </a:lnTo>
                <a:lnTo>
                  <a:pt x="418503" y="359283"/>
                </a:lnTo>
                <a:lnTo>
                  <a:pt x="418503" y="358013"/>
                </a:lnTo>
                <a:close/>
              </a:path>
              <a:path w="597535" h="596900">
                <a:moveTo>
                  <a:pt x="418566" y="555040"/>
                </a:moveTo>
                <a:lnTo>
                  <a:pt x="417741" y="541020"/>
                </a:lnTo>
                <a:lnTo>
                  <a:pt x="418109" y="536765"/>
                </a:lnTo>
                <a:lnTo>
                  <a:pt x="318554" y="537108"/>
                </a:lnTo>
                <a:lnTo>
                  <a:pt x="219265" y="536778"/>
                </a:lnTo>
                <a:lnTo>
                  <a:pt x="218567" y="554558"/>
                </a:lnTo>
                <a:lnTo>
                  <a:pt x="220370" y="557250"/>
                </a:lnTo>
                <a:lnTo>
                  <a:pt x="250990" y="556895"/>
                </a:lnTo>
                <a:lnTo>
                  <a:pt x="318998" y="556933"/>
                </a:lnTo>
                <a:lnTo>
                  <a:pt x="363702" y="556844"/>
                </a:lnTo>
                <a:lnTo>
                  <a:pt x="416102" y="557225"/>
                </a:lnTo>
                <a:lnTo>
                  <a:pt x="418566" y="555040"/>
                </a:lnTo>
                <a:close/>
              </a:path>
              <a:path w="597535" h="596900">
                <a:moveTo>
                  <a:pt x="477583" y="36156"/>
                </a:moveTo>
                <a:lnTo>
                  <a:pt x="475488" y="19837"/>
                </a:lnTo>
                <a:lnTo>
                  <a:pt x="468972" y="8572"/>
                </a:lnTo>
                <a:lnTo>
                  <a:pt x="457708" y="2082"/>
                </a:lnTo>
                <a:lnTo>
                  <a:pt x="457657" y="575030"/>
                </a:lnTo>
                <a:lnTo>
                  <a:pt x="455968" y="576795"/>
                </a:lnTo>
                <a:lnTo>
                  <a:pt x="121526" y="576770"/>
                </a:lnTo>
                <a:lnTo>
                  <a:pt x="119583" y="574802"/>
                </a:lnTo>
                <a:lnTo>
                  <a:pt x="119595" y="436486"/>
                </a:lnTo>
                <a:lnTo>
                  <a:pt x="119583" y="418084"/>
                </a:lnTo>
                <a:lnTo>
                  <a:pt x="119468" y="362864"/>
                </a:lnTo>
                <a:lnTo>
                  <a:pt x="119341" y="333349"/>
                </a:lnTo>
                <a:lnTo>
                  <a:pt x="119278" y="321691"/>
                </a:lnTo>
                <a:lnTo>
                  <a:pt x="119265" y="319938"/>
                </a:lnTo>
                <a:lnTo>
                  <a:pt x="122059" y="317614"/>
                </a:lnTo>
                <a:lnTo>
                  <a:pt x="131140" y="318046"/>
                </a:lnTo>
                <a:lnTo>
                  <a:pt x="142938" y="318401"/>
                </a:lnTo>
                <a:lnTo>
                  <a:pt x="154749" y="318477"/>
                </a:lnTo>
                <a:lnTo>
                  <a:pt x="178371" y="318211"/>
                </a:lnTo>
                <a:lnTo>
                  <a:pt x="181368" y="317614"/>
                </a:lnTo>
                <a:lnTo>
                  <a:pt x="194487" y="314998"/>
                </a:lnTo>
                <a:lnTo>
                  <a:pt x="207365" y="306578"/>
                </a:lnTo>
                <a:lnTo>
                  <a:pt x="212915" y="298411"/>
                </a:lnTo>
                <a:lnTo>
                  <a:pt x="215900" y="294043"/>
                </a:lnTo>
                <a:lnTo>
                  <a:pt x="218986" y="278523"/>
                </a:lnTo>
                <a:lnTo>
                  <a:pt x="215925" y="262953"/>
                </a:lnTo>
                <a:lnTo>
                  <a:pt x="212979" y="258597"/>
                </a:lnTo>
                <a:lnTo>
                  <a:pt x="212750" y="258254"/>
                </a:lnTo>
                <a:lnTo>
                  <a:pt x="207429" y="250393"/>
                </a:lnTo>
                <a:lnTo>
                  <a:pt x="198970" y="244830"/>
                </a:lnTo>
                <a:lnTo>
                  <a:pt x="198970" y="278523"/>
                </a:lnTo>
                <a:lnTo>
                  <a:pt x="197459" y="286537"/>
                </a:lnTo>
                <a:lnTo>
                  <a:pt x="192633" y="292862"/>
                </a:lnTo>
                <a:lnTo>
                  <a:pt x="184886" y="296887"/>
                </a:lnTo>
                <a:lnTo>
                  <a:pt x="174510" y="298323"/>
                </a:lnTo>
                <a:lnTo>
                  <a:pt x="134759" y="298411"/>
                </a:lnTo>
                <a:lnTo>
                  <a:pt x="85712" y="298145"/>
                </a:lnTo>
                <a:lnTo>
                  <a:pt x="80365" y="300621"/>
                </a:lnTo>
                <a:lnTo>
                  <a:pt x="57531" y="336702"/>
                </a:lnTo>
                <a:lnTo>
                  <a:pt x="45440" y="339344"/>
                </a:lnTo>
                <a:lnTo>
                  <a:pt x="49479" y="348183"/>
                </a:lnTo>
                <a:lnTo>
                  <a:pt x="52019" y="362864"/>
                </a:lnTo>
                <a:lnTo>
                  <a:pt x="59029" y="356958"/>
                </a:lnTo>
                <a:lnTo>
                  <a:pt x="63284" y="355841"/>
                </a:lnTo>
                <a:lnTo>
                  <a:pt x="73748" y="352005"/>
                </a:lnTo>
                <a:lnTo>
                  <a:pt x="82346" y="345909"/>
                </a:lnTo>
                <a:lnTo>
                  <a:pt x="90500" y="336245"/>
                </a:lnTo>
                <a:lnTo>
                  <a:pt x="99656" y="321691"/>
                </a:lnTo>
                <a:lnTo>
                  <a:pt x="99593" y="370205"/>
                </a:lnTo>
                <a:lnTo>
                  <a:pt x="99720" y="398818"/>
                </a:lnTo>
                <a:lnTo>
                  <a:pt x="99809" y="408381"/>
                </a:lnTo>
                <a:lnTo>
                  <a:pt x="99910" y="415886"/>
                </a:lnTo>
                <a:lnTo>
                  <a:pt x="97726" y="418084"/>
                </a:lnTo>
                <a:lnTo>
                  <a:pt x="90690" y="417830"/>
                </a:lnTo>
                <a:lnTo>
                  <a:pt x="84213" y="417690"/>
                </a:lnTo>
                <a:lnTo>
                  <a:pt x="80454" y="417626"/>
                </a:lnTo>
                <a:lnTo>
                  <a:pt x="59956" y="417690"/>
                </a:lnTo>
                <a:lnTo>
                  <a:pt x="49695" y="417626"/>
                </a:lnTo>
                <a:lnTo>
                  <a:pt x="20142" y="387629"/>
                </a:lnTo>
                <a:lnTo>
                  <a:pt x="20027" y="298145"/>
                </a:lnTo>
                <a:lnTo>
                  <a:pt x="19900" y="285572"/>
                </a:lnTo>
                <a:lnTo>
                  <a:pt x="61252" y="260731"/>
                </a:lnTo>
                <a:lnTo>
                  <a:pt x="94488" y="258254"/>
                </a:lnTo>
                <a:lnTo>
                  <a:pt x="114338" y="258889"/>
                </a:lnTo>
                <a:lnTo>
                  <a:pt x="134200" y="258914"/>
                </a:lnTo>
                <a:lnTo>
                  <a:pt x="175158" y="258749"/>
                </a:lnTo>
                <a:lnTo>
                  <a:pt x="198970" y="278523"/>
                </a:lnTo>
                <a:lnTo>
                  <a:pt x="198970" y="244830"/>
                </a:lnTo>
                <a:lnTo>
                  <a:pt x="194589" y="241935"/>
                </a:lnTo>
                <a:lnTo>
                  <a:pt x="185737" y="240169"/>
                </a:lnTo>
                <a:lnTo>
                  <a:pt x="179705" y="238963"/>
                </a:lnTo>
                <a:lnTo>
                  <a:pt x="178498" y="238721"/>
                </a:lnTo>
                <a:lnTo>
                  <a:pt x="153631" y="238531"/>
                </a:lnTo>
                <a:lnTo>
                  <a:pt x="141198" y="238582"/>
                </a:lnTo>
                <a:lnTo>
                  <a:pt x="122085" y="238963"/>
                </a:lnTo>
                <a:lnTo>
                  <a:pt x="119380" y="237464"/>
                </a:lnTo>
                <a:lnTo>
                  <a:pt x="119557" y="180898"/>
                </a:lnTo>
                <a:lnTo>
                  <a:pt x="119456" y="21221"/>
                </a:lnTo>
                <a:lnTo>
                  <a:pt x="126695" y="19799"/>
                </a:lnTo>
                <a:lnTo>
                  <a:pt x="424573" y="19900"/>
                </a:lnTo>
                <a:lnTo>
                  <a:pt x="438353" y="19888"/>
                </a:lnTo>
                <a:lnTo>
                  <a:pt x="455498" y="20027"/>
                </a:lnTo>
                <a:lnTo>
                  <a:pt x="457644" y="22110"/>
                </a:lnTo>
                <a:lnTo>
                  <a:pt x="457657" y="575030"/>
                </a:lnTo>
                <a:lnTo>
                  <a:pt x="457657" y="2082"/>
                </a:lnTo>
                <a:lnTo>
                  <a:pt x="441325" y="0"/>
                </a:lnTo>
                <a:lnTo>
                  <a:pt x="135661" y="0"/>
                </a:lnTo>
                <a:lnTo>
                  <a:pt x="101815" y="19799"/>
                </a:lnTo>
                <a:lnTo>
                  <a:pt x="99644" y="233387"/>
                </a:lnTo>
                <a:lnTo>
                  <a:pt x="101180" y="240169"/>
                </a:lnTo>
                <a:lnTo>
                  <a:pt x="91478" y="238683"/>
                </a:lnTo>
                <a:lnTo>
                  <a:pt x="49771" y="242379"/>
                </a:lnTo>
                <a:lnTo>
                  <a:pt x="3009" y="260553"/>
                </a:lnTo>
                <a:lnTo>
                  <a:pt x="0" y="265010"/>
                </a:lnTo>
                <a:lnTo>
                  <a:pt x="165" y="292862"/>
                </a:lnTo>
                <a:lnTo>
                  <a:pt x="266" y="352005"/>
                </a:lnTo>
                <a:lnTo>
                  <a:pt x="152" y="387438"/>
                </a:lnTo>
                <a:lnTo>
                  <a:pt x="25" y="409968"/>
                </a:lnTo>
                <a:lnTo>
                  <a:pt x="2882" y="414375"/>
                </a:lnTo>
                <a:lnTo>
                  <a:pt x="8623" y="418960"/>
                </a:lnTo>
                <a:lnTo>
                  <a:pt x="22021" y="428269"/>
                </a:lnTo>
                <a:lnTo>
                  <a:pt x="36182" y="434911"/>
                </a:lnTo>
                <a:lnTo>
                  <a:pt x="51371" y="438264"/>
                </a:lnTo>
                <a:lnTo>
                  <a:pt x="67868" y="437756"/>
                </a:lnTo>
                <a:lnTo>
                  <a:pt x="74752" y="436702"/>
                </a:lnTo>
                <a:lnTo>
                  <a:pt x="81991" y="438188"/>
                </a:lnTo>
                <a:lnTo>
                  <a:pt x="95872" y="436702"/>
                </a:lnTo>
                <a:lnTo>
                  <a:pt x="97891" y="436486"/>
                </a:lnTo>
                <a:lnTo>
                  <a:pt x="99949" y="439940"/>
                </a:lnTo>
                <a:lnTo>
                  <a:pt x="99707" y="467487"/>
                </a:lnTo>
                <a:lnTo>
                  <a:pt x="99682" y="560501"/>
                </a:lnTo>
                <a:lnTo>
                  <a:pt x="101739" y="576770"/>
                </a:lnTo>
                <a:lnTo>
                  <a:pt x="108229" y="588086"/>
                </a:lnTo>
                <a:lnTo>
                  <a:pt x="119405" y="594601"/>
                </a:lnTo>
                <a:lnTo>
                  <a:pt x="135699" y="596709"/>
                </a:lnTo>
                <a:lnTo>
                  <a:pt x="441350" y="596709"/>
                </a:lnTo>
                <a:lnTo>
                  <a:pt x="475475" y="576834"/>
                </a:lnTo>
                <a:lnTo>
                  <a:pt x="477583" y="560501"/>
                </a:lnTo>
                <a:lnTo>
                  <a:pt x="477583" y="36156"/>
                </a:lnTo>
                <a:close/>
              </a:path>
              <a:path w="597535" h="596900">
                <a:moveTo>
                  <a:pt x="597306" y="307759"/>
                </a:moveTo>
                <a:lnTo>
                  <a:pt x="597128" y="299288"/>
                </a:lnTo>
                <a:lnTo>
                  <a:pt x="596836" y="277863"/>
                </a:lnTo>
                <a:lnTo>
                  <a:pt x="596950" y="223786"/>
                </a:lnTo>
                <a:lnTo>
                  <a:pt x="597014" y="218147"/>
                </a:lnTo>
                <a:lnTo>
                  <a:pt x="597166" y="202984"/>
                </a:lnTo>
                <a:lnTo>
                  <a:pt x="595223" y="201066"/>
                </a:lnTo>
                <a:lnTo>
                  <a:pt x="594410" y="200266"/>
                </a:lnTo>
                <a:lnTo>
                  <a:pt x="592924" y="198793"/>
                </a:lnTo>
                <a:lnTo>
                  <a:pt x="557174" y="174713"/>
                </a:lnTo>
                <a:lnTo>
                  <a:pt x="557085" y="173469"/>
                </a:lnTo>
                <a:lnTo>
                  <a:pt x="537883" y="141287"/>
                </a:lnTo>
                <a:lnTo>
                  <a:pt x="537883" y="200266"/>
                </a:lnTo>
                <a:lnTo>
                  <a:pt x="537413" y="200164"/>
                </a:lnTo>
                <a:lnTo>
                  <a:pt x="537413" y="493903"/>
                </a:lnTo>
                <a:lnTo>
                  <a:pt x="536600" y="497814"/>
                </a:lnTo>
                <a:lnTo>
                  <a:pt x="532599" y="497713"/>
                </a:lnTo>
                <a:lnTo>
                  <a:pt x="532599" y="519277"/>
                </a:lnTo>
                <a:lnTo>
                  <a:pt x="531329" y="525868"/>
                </a:lnTo>
                <a:lnTo>
                  <a:pt x="525894" y="539191"/>
                </a:lnTo>
                <a:lnTo>
                  <a:pt x="520687" y="518464"/>
                </a:lnTo>
                <a:lnTo>
                  <a:pt x="529221" y="517448"/>
                </a:lnTo>
                <a:lnTo>
                  <a:pt x="532599" y="519277"/>
                </a:lnTo>
                <a:lnTo>
                  <a:pt x="532599" y="497713"/>
                </a:lnTo>
                <a:lnTo>
                  <a:pt x="519595" y="497344"/>
                </a:lnTo>
                <a:lnTo>
                  <a:pt x="517169" y="495363"/>
                </a:lnTo>
                <a:lnTo>
                  <a:pt x="517283" y="453618"/>
                </a:lnTo>
                <a:lnTo>
                  <a:pt x="517169" y="220548"/>
                </a:lnTo>
                <a:lnTo>
                  <a:pt x="519722" y="218719"/>
                </a:lnTo>
                <a:lnTo>
                  <a:pt x="536727" y="218186"/>
                </a:lnTo>
                <a:lnTo>
                  <a:pt x="537400" y="222250"/>
                </a:lnTo>
                <a:lnTo>
                  <a:pt x="537362" y="230733"/>
                </a:lnTo>
                <a:lnTo>
                  <a:pt x="537235" y="453618"/>
                </a:lnTo>
                <a:lnTo>
                  <a:pt x="537362" y="486587"/>
                </a:lnTo>
                <a:lnTo>
                  <a:pt x="537413" y="493903"/>
                </a:lnTo>
                <a:lnTo>
                  <a:pt x="537413" y="200164"/>
                </a:lnTo>
                <a:lnTo>
                  <a:pt x="532320" y="199021"/>
                </a:lnTo>
                <a:lnTo>
                  <a:pt x="523125" y="198640"/>
                </a:lnTo>
                <a:lnTo>
                  <a:pt x="516813" y="201066"/>
                </a:lnTo>
                <a:lnTo>
                  <a:pt x="517588" y="188798"/>
                </a:lnTo>
                <a:lnTo>
                  <a:pt x="517385" y="185051"/>
                </a:lnTo>
                <a:lnTo>
                  <a:pt x="517309" y="164719"/>
                </a:lnTo>
                <a:lnTo>
                  <a:pt x="520077" y="159664"/>
                </a:lnTo>
                <a:lnTo>
                  <a:pt x="534085" y="159321"/>
                </a:lnTo>
                <a:lnTo>
                  <a:pt x="537159" y="164185"/>
                </a:lnTo>
                <a:lnTo>
                  <a:pt x="537260" y="178028"/>
                </a:lnTo>
                <a:lnTo>
                  <a:pt x="536854" y="185051"/>
                </a:lnTo>
                <a:lnTo>
                  <a:pt x="537883" y="200266"/>
                </a:lnTo>
                <a:lnTo>
                  <a:pt x="537883" y="141287"/>
                </a:lnTo>
                <a:lnTo>
                  <a:pt x="526897" y="139230"/>
                </a:lnTo>
                <a:lnTo>
                  <a:pt x="497484" y="173469"/>
                </a:lnTo>
                <a:lnTo>
                  <a:pt x="497484" y="486587"/>
                </a:lnTo>
                <a:lnTo>
                  <a:pt x="497598" y="493903"/>
                </a:lnTo>
                <a:lnTo>
                  <a:pt x="499783" y="517486"/>
                </a:lnTo>
                <a:lnTo>
                  <a:pt x="505231" y="541566"/>
                </a:lnTo>
                <a:lnTo>
                  <a:pt x="511898" y="565404"/>
                </a:lnTo>
                <a:lnTo>
                  <a:pt x="517829" y="589394"/>
                </a:lnTo>
                <a:lnTo>
                  <a:pt x="518693" y="593610"/>
                </a:lnTo>
                <a:lnTo>
                  <a:pt x="522224" y="596442"/>
                </a:lnTo>
                <a:lnTo>
                  <a:pt x="532244" y="596671"/>
                </a:lnTo>
                <a:lnTo>
                  <a:pt x="535495" y="593610"/>
                </a:lnTo>
                <a:lnTo>
                  <a:pt x="538568" y="583755"/>
                </a:lnTo>
                <a:lnTo>
                  <a:pt x="539927" y="578548"/>
                </a:lnTo>
                <a:lnTo>
                  <a:pt x="540969" y="573278"/>
                </a:lnTo>
                <a:lnTo>
                  <a:pt x="545668" y="553770"/>
                </a:lnTo>
                <a:lnTo>
                  <a:pt x="549681" y="539191"/>
                </a:lnTo>
                <a:lnTo>
                  <a:pt x="551002" y="534403"/>
                </a:lnTo>
                <a:lnTo>
                  <a:pt x="554786" y="517448"/>
                </a:lnTo>
                <a:lnTo>
                  <a:pt x="555371" y="514819"/>
                </a:lnTo>
                <a:lnTo>
                  <a:pt x="556895" y="497814"/>
                </a:lnTo>
                <a:lnTo>
                  <a:pt x="557110" y="495363"/>
                </a:lnTo>
                <a:lnTo>
                  <a:pt x="557060" y="223786"/>
                </a:lnTo>
                <a:lnTo>
                  <a:pt x="556209" y="218186"/>
                </a:lnTo>
                <a:lnTo>
                  <a:pt x="577926" y="218528"/>
                </a:lnTo>
                <a:lnTo>
                  <a:pt x="577151" y="223786"/>
                </a:lnTo>
                <a:lnTo>
                  <a:pt x="577062" y="283997"/>
                </a:lnTo>
                <a:lnTo>
                  <a:pt x="576821" y="299288"/>
                </a:lnTo>
                <a:lnTo>
                  <a:pt x="576630" y="307200"/>
                </a:lnTo>
                <a:lnTo>
                  <a:pt x="579678" y="308622"/>
                </a:lnTo>
                <a:lnTo>
                  <a:pt x="593686" y="308394"/>
                </a:lnTo>
                <a:lnTo>
                  <a:pt x="597306" y="307759"/>
                </a:lnTo>
                <a:close/>
              </a:path>
            </a:pathLst>
          </a:custGeom>
          <a:solidFill>
            <a:srgbClr val="FCB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3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021764" y="5257060"/>
            <a:ext cx="577636" cy="57658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98589" y="6228109"/>
            <a:ext cx="601891" cy="60336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325385" y="2458938"/>
            <a:ext cx="1572206" cy="4704233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9474169" y="596020"/>
            <a:ext cx="821690" cy="1927225"/>
            <a:chOff x="9474169" y="596020"/>
            <a:chExt cx="821690" cy="1927225"/>
          </a:xfrm>
        </p:grpSpPr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743747" y="596020"/>
              <a:ext cx="551905" cy="26971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474169" y="2415456"/>
              <a:ext cx="183568" cy="1074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823878" y="2399120"/>
              <a:ext cx="128206" cy="897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689578" y="2406738"/>
              <a:ext cx="110642" cy="90914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6331813" y="2093473"/>
            <a:ext cx="4576445" cy="5682615"/>
            <a:chOff x="6331813" y="2093473"/>
            <a:chExt cx="4576445" cy="5682615"/>
          </a:xfrm>
        </p:grpSpPr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51331" y="3880104"/>
              <a:ext cx="3556673" cy="389589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331813" y="2093473"/>
              <a:ext cx="4290060" cy="5682615"/>
            </a:xfrm>
            <a:custGeom>
              <a:avLst/>
              <a:gdLst/>
              <a:ahLst/>
              <a:cxnLst/>
              <a:rect l="l" t="t" r="r" b="b"/>
              <a:pathLst>
                <a:path w="4290059" h="5682615">
                  <a:moveTo>
                    <a:pt x="3754986" y="0"/>
                  </a:moveTo>
                  <a:lnTo>
                    <a:pt x="3707971" y="2324"/>
                  </a:lnTo>
                  <a:lnTo>
                    <a:pt x="1645174" y="190868"/>
                  </a:lnTo>
                  <a:lnTo>
                    <a:pt x="1598609" y="196709"/>
                  </a:lnTo>
                  <a:lnTo>
                    <a:pt x="1552960" y="205521"/>
                  </a:lnTo>
                  <a:lnTo>
                    <a:pt x="1508313" y="217229"/>
                  </a:lnTo>
                  <a:lnTo>
                    <a:pt x="1464755" y="231761"/>
                  </a:lnTo>
                  <a:lnTo>
                    <a:pt x="1422372" y="249044"/>
                  </a:lnTo>
                  <a:lnTo>
                    <a:pt x="1381252" y="269005"/>
                  </a:lnTo>
                  <a:lnTo>
                    <a:pt x="1341479" y="291571"/>
                  </a:lnTo>
                  <a:lnTo>
                    <a:pt x="1303131" y="316679"/>
                  </a:lnTo>
                  <a:lnTo>
                    <a:pt x="1266327" y="344229"/>
                  </a:lnTo>
                  <a:lnTo>
                    <a:pt x="1231120" y="374175"/>
                  </a:lnTo>
                  <a:lnTo>
                    <a:pt x="1197608" y="406434"/>
                  </a:lnTo>
                  <a:lnTo>
                    <a:pt x="1165877" y="440935"/>
                  </a:lnTo>
                  <a:lnTo>
                    <a:pt x="1136015" y="477604"/>
                  </a:lnTo>
                  <a:lnTo>
                    <a:pt x="1108107" y="516368"/>
                  </a:lnTo>
                  <a:lnTo>
                    <a:pt x="1082240" y="557155"/>
                  </a:lnTo>
                  <a:lnTo>
                    <a:pt x="1058501" y="599891"/>
                  </a:lnTo>
                  <a:lnTo>
                    <a:pt x="1036976" y="644505"/>
                  </a:lnTo>
                  <a:lnTo>
                    <a:pt x="1017753" y="690922"/>
                  </a:lnTo>
                  <a:lnTo>
                    <a:pt x="1000916" y="739070"/>
                  </a:lnTo>
                  <a:lnTo>
                    <a:pt x="986555" y="788877"/>
                  </a:lnTo>
                  <a:lnTo>
                    <a:pt x="974753" y="840270"/>
                  </a:lnTo>
                  <a:lnTo>
                    <a:pt x="0" y="5682520"/>
                  </a:lnTo>
                  <a:lnTo>
                    <a:pt x="60148" y="5682520"/>
                  </a:lnTo>
                  <a:lnTo>
                    <a:pt x="1058078" y="777278"/>
                  </a:lnTo>
                  <a:lnTo>
                    <a:pt x="1070146" y="726704"/>
                  </a:lnTo>
                  <a:lnTo>
                    <a:pt x="1085392" y="677499"/>
                  </a:lnTo>
                  <a:lnTo>
                    <a:pt x="1103676" y="629859"/>
                  </a:lnTo>
                  <a:lnTo>
                    <a:pt x="1124858" y="583978"/>
                  </a:lnTo>
                  <a:lnTo>
                    <a:pt x="1148800" y="540050"/>
                  </a:lnTo>
                  <a:lnTo>
                    <a:pt x="1175362" y="498271"/>
                  </a:lnTo>
                  <a:lnTo>
                    <a:pt x="1204989" y="458055"/>
                  </a:lnTo>
                  <a:lnTo>
                    <a:pt x="1237034" y="420487"/>
                  </a:lnTo>
                  <a:lnTo>
                    <a:pt x="1271349" y="385774"/>
                  </a:lnTo>
                  <a:lnTo>
                    <a:pt x="1307779" y="354123"/>
                  </a:lnTo>
                  <a:lnTo>
                    <a:pt x="1346174" y="325740"/>
                  </a:lnTo>
                  <a:lnTo>
                    <a:pt x="1386382" y="300832"/>
                  </a:lnTo>
                  <a:lnTo>
                    <a:pt x="1428250" y="279606"/>
                  </a:lnTo>
                  <a:lnTo>
                    <a:pt x="1471628" y="262267"/>
                  </a:lnTo>
                  <a:lnTo>
                    <a:pt x="1529875" y="245937"/>
                  </a:lnTo>
                  <a:lnTo>
                    <a:pt x="1590094" y="236931"/>
                  </a:lnTo>
                  <a:lnTo>
                    <a:pt x="3726932" y="46037"/>
                  </a:lnTo>
                  <a:lnTo>
                    <a:pt x="3727491" y="45973"/>
                  </a:lnTo>
                  <a:lnTo>
                    <a:pt x="3728621" y="45935"/>
                  </a:lnTo>
                  <a:lnTo>
                    <a:pt x="3980976" y="45680"/>
                  </a:lnTo>
                  <a:lnTo>
                    <a:pt x="3910827" y="19572"/>
                  </a:lnTo>
                  <a:lnTo>
                    <a:pt x="3861571" y="7494"/>
                  </a:lnTo>
                  <a:lnTo>
                    <a:pt x="3809581" y="867"/>
                  </a:lnTo>
                  <a:lnTo>
                    <a:pt x="3754986" y="0"/>
                  </a:lnTo>
                  <a:close/>
                </a:path>
                <a:path w="4290059" h="5682615">
                  <a:moveTo>
                    <a:pt x="3980976" y="45680"/>
                  </a:moveTo>
                  <a:lnTo>
                    <a:pt x="3759689" y="45680"/>
                  </a:lnTo>
                  <a:lnTo>
                    <a:pt x="3789775" y="49596"/>
                  </a:lnTo>
                  <a:lnTo>
                    <a:pt x="3818733" y="57423"/>
                  </a:lnTo>
                  <a:lnTo>
                    <a:pt x="3882373" y="90315"/>
                  </a:lnTo>
                  <a:lnTo>
                    <a:pt x="3915229" y="117536"/>
                  </a:lnTo>
                  <a:lnTo>
                    <a:pt x="3944591" y="149873"/>
                  </a:lnTo>
                  <a:lnTo>
                    <a:pt x="3970067" y="186642"/>
                  </a:lnTo>
                  <a:lnTo>
                    <a:pt x="3991265" y="227156"/>
                  </a:lnTo>
                  <a:lnTo>
                    <a:pt x="4007794" y="270731"/>
                  </a:lnTo>
                  <a:lnTo>
                    <a:pt x="4019263" y="316679"/>
                  </a:lnTo>
                  <a:lnTo>
                    <a:pt x="4025279" y="364316"/>
                  </a:lnTo>
                  <a:lnTo>
                    <a:pt x="4025451" y="412955"/>
                  </a:lnTo>
                  <a:lnTo>
                    <a:pt x="4019388" y="461911"/>
                  </a:lnTo>
                  <a:lnTo>
                    <a:pt x="3023386" y="5682520"/>
                  </a:lnTo>
                  <a:lnTo>
                    <a:pt x="3336146" y="5682520"/>
                  </a:lnTo>
                  <a:lnTo>
                    <a:pt x="4274226" y="700049"/>
                  </a:lnTo>
                  <a:lnTo>
                    <a:pt x="4285736" y="627926"/>
                  </a:lnTo>
                  <a:lnTo>
                    <a:pt x="4289529" y="577616"/>
                  </a:lnTo>
                  <a:lnTo>
                    <a:pt x="4289656" y="528023"/>
                  </a:lnTo>
                  <a:lnTo>
                    <a:pt x="4286209" y="479377"/>
                  </a:lnTo>
                  <a:lnTo>
                    <a:pt x="4279278" y="431904"/>
                  </a:lnTo>
                  <a:lnTo>
                    <a:pt x="4268935" y="385774"/>
                  </a:lnTo>
                  <a:lnTo>
                    <a:pt x="4255325" y="341393"/>
                  </a:lnTo>
                  <a:lnTo>
                    <a:pt x="4238483" y="298810"/>
                  </a:lnTo>
                  <a:lnTo>
                    <a:pt x="4218518" y="258313"/>
                  </a:lnTo>
                  <a:lnTo>
                    <a:pt x="4195521" y="220130"/>
                  </a:lnTo>
                  <a:lnTo>
                    <a:pt x="4169582" y="184489"/>
                  </a:lnTo>
                  <a:lnTo>
                    <a:pt x="4140791" y="151618"/>
                  </a:lnTo>
                  <a:lnTo>
                    <a:pt x="4109239" y="121745"/>
                  </a:lnTo>
                  <a:lnTo>
                    <a:pt x="4075015" y="95097"/>
                  </a:lnTo>
                  <a:lnTo>
                    <a:pt x="4038211" y="71904"/>
                  </a:lnTo>
                  <a:lnTo>
                    <a:pt x="3998916" y="52393"/>
                  </a:lnTo>
                  <a:lnTo>
                    <a:pt x="3980976" y="45680"/>
                  </a:lnTo>
                  <a:close/>
                </a:path>
              </a:pathLst>
            </a:custGeom>
            <a:solidFill>
              <a:srgbClr val="323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391960" y="2094078"/>
              <a:ext cx="4238093" cy="5681916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6381254" y="2124646"/>
              <a:ext cx="3987800" cy="5651500"/>
            </a:xfrm>
            <a:custGeom>
              <a:avLst/>
              <a:gdLst/>
              <a:ahLst/>
              <a:cxnLst/>
              <a:rect l="l" t="t" r="r" b="b"/>
              <a:pathLst>
                <a:path w="3987800" h="5651500">
                  <a:moveTo>
                    <a:pt x="3987546" y="334492"/>
                  </a:moveTo>
                  <a:lnTo>
                    <a:pt x="3982364" y="287045"/>
                  </a:lnTo>
                  <a:lnTo>
                    <a:pt x="3971760" y="240639"/>
                  </a:lnTo>
                  <a:lnTo>
                    <a:pt x="3955910" y="195948"/>
                  </a:lnTo>
                  <a:lnTo>
                    <a:pt x="3934942" y="153644"/>
                  </a:lnTo>
                  <a:lnTo>
                    <a:pt x="3909009" y="114388"/>
                  </a:lnTo>
                  <a:lnTo>
                    <a:pt x="3872077" y="73088"/>
                  </a:lnTo>
                  <a:lnTo>
                    <a:pt x="3830663" y="40487"/>
                  </a:lnTo>
                  <a:lnTo>
                    <a:pt x="3785743" y="17094"/>
                  </a:lnTo>
                  <a:lnTo>
                    <a:pt x="3738308" y="3429"/>
                  </a:lnTo>
                  <a:lnTo>
                    <a:pt x="3689362" y="0"/>
                  </a:lnTo>
                  <a:lnTo>
                    <a:pt x="3685768" y="139"/>
                  </a:lnTo>
                  <a:lnTo>
                    <a:pt x="1539798" y="191719"/>
                  </a:lnTo>
                  <a:lnTo>
                    <a:pt x="1492338" y="198081"/>
                  </a:lnTo>
                  <a:lnTo>
                    <a:pt x="1445729" y="208991"/>
                  </a:lnTo>
                  <a:lnTo>
                    <a:pt x="1400111" y="224383"/>
                  </a:lnTo>
                  <a:lnTo>
                    <a:pt x="1355661" y="244170"/>
                  </a:lnTo>
                  <a:lnTo>
                    <a:pt x="1312506" y="268262"/>
                  </a:lnTo>
                  <a:lnTo>
                    <a:pt x="1270825" y="296608"/>
                  </a:lnTo>
                  <a:lnTo>
                    <a:pt x="1230769" y="329120"/>
                  </a:lnTo>
                  <a:lnTo>
                    <a:pt x="1192479" y="365721"/>
                  </a:lnTo>
                  <a:lnTo>
                    <a:pt x="1161503" y="400037"/>
                  </a:lnTo>
                  <a:lnTo>
                    <a:pt x="1132649" y="436664"/>
                  </a:lnTo>
                  <a:lnTo>
                    <a:pt x="1106017" y="475411"/>
                  </a:lnTo>
                  <a:lnTo>
                    <a:pt x="1081697" y="516077"/>
                  </a:lnTo>
                  <a:lnTo>
                    <a:pt x="1059815" y="558457"/>
                  </a:lnTo>
                  <a:lnTo>
                    <a:pt x="1040460" y="602361"/>
                  </a:lnTo>
                  <a:lnTo>
                    <a:pt x="1023734" y="647560"/>
                  </a:lnTo>
                  <a:lnTo>
                    <a:pt x="1009751" y="693877"/>
                  </a:lnTo>
                  <a:lnTo>
                    <a:pt x="998601" y="741083"/>
                  </a:lnTo>
                  <a:lnTo>
                    <a:pt x="0" y="5651347"/>
                  </a:lnTo>
                  <a:lnTo>
                    <a:pt x="3175" y="5651347"/>
                  </a:lnTo>
                  <a:lnTo>
                    <a:pt x="12687" y="5651347"/>
                  </a:lnTo>
                  <a:lnTo>
                    <a:pt x="15849" y="5651347"/>
                  </a:lnTo>
                  <a:lnTo>
                    <a:pt x="19024" y="5651347"/>
                  </a:lnTo>
                  <a:lnTo>
                    <a:pt x="1017295" y="745832"/>
                  </a:lnTo>
                  <a:lnTo>
                    <a:pt x="1029373" y="695109"/>
                  </a:lnTo>
                  <a:lnTo>
                    <a:pt x="1044549" y="646036"/>
                  </a:lnTo>
                  <a:lnTo>
                    <a:pt x="1062659" y="598779"/>
                  </a:lnTo>
                  <a:lnTo>
                    <a:pt x="1083551" y="553491"/>
                  </a:lnTo>
                  <a:lnTo>
                    <a:pt x="1107097" y="510324"/>
                  </a:lnTo>
                  <a:lnTo>
                    <a:pt x="1133132" y="469430"/>
                  </a:lnTo>
                  <a:lnTo>
                    <a:pt x="1161503" y="430974"/>
                  </a:lnTo>
                  <a:lnTo>
                    <a:pt x="1192060" y="395084"/>
                  </a:lnTo>
                  <a:lnTo>
                    <a:pt x="1224661" y="361937"/>
                  </a:lnTo>
                  <a:lnTo>
                    <a:pt x="1259166" y="331685"/>
                  </a:lnTo>
                  <a:lnTo>
                    <a:pt x="1295400" y="304469"/>
                  </a:lnTo>
                  <a:lnTo>
                    <a:pt x="1333233" y="280441"/>
                  </a:lnTo>
                  <a:lnTo>
                    <a:pt x="1372501" y="259765"/>
                  </a:lnTo>
                  <a:lnTo>
                    <a:pt x="1413065" y="242595"/>
                  </a:lnTo>
                  <a:lnTo>
                    <a:pt x="1454772" y="229069"/>
                  </a:lnTo>
                  <a:lnTo>
                    <a:pt x="1497469" y="219354"/>
                  </a:lnTo>
                  <a:lnTo>
                    <a:pt x="1541018" y="213601"/>
                  </a:lnTo>
                  <a:lnTo>
                    <a:pt x="3682784" y="22275"/>
                  </a:lnTo>
                  <a:lnTo>
                    <a:pt x="3689527" y="21932"/>
                  </a:lnTo>
                  <a:lnTo>
                    <a:pt x="3735057" y="25146"/>
                  </a:lnTo>
                  <a:lnTo>
                    <a:pt x="3779228" y="37947"/>
                  </a:lnTo>
                  <a:lnTo>
                    <a:pt x="3821112" y="59855"/>
                  </a:lnTo>
                  <a:lnTo>
                    <a:pt x="3859796" y="90360"/>
                  </a:lnTo>
                  <a:lnTo>
                    <a:pt x="3894353" y="129006"/>
                  </a:lnTo>
                  <a:lnTo>
                    <a:pt x="3922420" y="172453"/>
                  </a:lnTo>
                  <a:lnTo>
                    <a:pt x="3944099" y="219633"/>
                  </a:lnTo>
                  <a:lnTo>
                    <a:pt x="3959161" y="269570"/>
                  </a:lnTo>
                  <a:lnTo>
                    <a:pt x="3967378" y="321246"/>
                  </a:lnTo>
                  <a:lnTo>
                    <a:pt x="3968546" y="373672"/>
                  </a:lnTo>
                  <a:lnTo>
                    <a:pt x="3962412" y="425831"/>
                  </a:lnTo>
                  <a:lnTo>
                    <a:pt x="2965767" y="5651347"/>
                  </a:lnTo>
                  <a:lnTo>
                    <a:pt x="2968879" y="5651347"/>
                  </a:lnTo>
                  <a:lnTo>
                    <a:pt x="2971990" y="5651347"/>
                  </a:lnTo>
                  <a:lnTo>
                    <a:pt x="2981388" y="5651347"/>
                  </a:lnTo>
                  <a:lnTo>
                    <a:pt x="2984500" y="5651347"/>
                  </a:lnTo>
                  <a:lnTo>
                    <a:pt x="3981056" y="429818"/>
                  </a:lnTo>
                  <a:lnTo>
                    <a:pt x="3987165" y="382308"/>
                  </a:lnTo>
                  <a:lnTo>
                    <a:pt x="3987546" y="334492"/>
                  </a:lnTo>
                  <a:close/>
                </a:path>
              </a:pathLst>
            </a:custGeom>
            <a:solidFill>
              <a:srgbClr val="888B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358719" y="2102401"/>
              <a:ext cx="4032250" cy="5673725"/>
            </a:xfrm>
            <a:custGeom>
              <a:avLst/>
              <a:gdLst/>
              <a:ahLst/>
              <a:cxnLst/>
              <a:rect l="l" t="t" r="r" b="b"/>
              <a:pathLst>
                <a:path w="4032250" h="5673725">
                  <a:moveTo>
                    <a:pt x="3720342" y="0"/>
                  </a:moveTo>
                  <a:lnTo>
                    <a:pt x="3717255" y="0"/>
                  </a:lnTo>
                  <a:lnTo>
                    <a:pt x="3714157" y="63"/>
                  </a:lnTo>
                  <a:lnTo>
                    <a:pt x="1560465" y="191947"/>
                  </a:lnTo>
                  <a:lnTo>
                    <a:pt x="1511000" y="198567"/>
                  </a:lnTo>
                  <a:lnTo>
                    <a:pt x="1462447" y="209906"/>
                  </a:lnTo>
                  <a:lnTo>
                    <a:pt x="1414964" y="225885"/>
                  </a:lnTo>
                  <a:lnTo>
                    <a:pt x="1368710" y="246424"/>
                  </a:lnTo>
                  <a:lnTo>
                    <a:pt x="1323841" y="271445"/>
                  </a:lnTo>
                  <a:lnTo>
                    <a:pt x="1280518" y="300868"/>
                  </a:lnTo>
                  <a:lnTo>
                    <a:pt x="1238897" y="334614"/>
                  </a:lnTo>
                  <a:lnTo>
                    <a:pt x="1199138" y="372605"/>
                  </a:lnTo>
                  <a:lnTo>
                    <a:pt x="1167250" y="407913"/>
                  </a:lnTo>
                  <a:lnTo>
                    <a:pt x="1137537" y="445611"/>
                  </a:lnTo>
                  <a:lnTo>
                    <a:pt x="1110108" y="485490"/>
                  </a:lnTo>
                  <a:lnTo>
                    <a:pt x="1085069" y="527342"/>
                  </a:lnTo>
                  <a:lnTo>
                    <a:pt x="1062527" y="570959"/>
                  </a:lnTo>
                  <a:lnTo>
                    <a:pt x="1042592" y="616132"/>
                  </a:lnTo>
                  <a:lnTo>
                    <a:pt x="1025369" y="662655"/>
                  </a:lnTo>
                  <a:lnTo>
                    <a:pt x="1010967" y="710318"/>
                  </a:lnTo>
                  <a:lnTo>
                    <a:pt x="999494" y="758913"/>
                  </a:lnTo>
                  <a:lnTo>
                    <a:pt x="0" y="5673592"/>
                  </a:lnTo>
                  <a:lnTo>
                    <a:pt x="57781" y="5673592"/>
                  </a:lnTo>
                  <a:lnTo>
                    <a:pt x="1055259" y="770877"/>
                  </a:lnTo>
                  <a:lnTo>
                    <a:pt x="1067914" y="718154"/>
                  </a:lnTo>
                  <a:lnTo>
                    <a:pt x="1083944" y="667294"/>
                  </a:lnTo>
                  <a:lnTo>
                    <a:pt x="1103175" y="618474"/>
                  </a:lnTo>
                  <a:lnTo>
                    <a:pt x="1125434" y="571873"/>
                  </a:lnTo>
                  <a:lnTo>
                    <a:pt x="1150545" y="527669"/>
                  </a:lnTo>
                  <a:lnTo>
                    <a:pt x="1178334" y="486040"/>
                  </a:lnTo>
                  <a:lnTo>
                    <a:pt x="1208626" y="447164"/>
                  </a:lnTo>
                  <a:lnTo>
                    <a:pt x="1241248" y="411219"/>
                  </a:lnTo>
                  <a:lnTo>
                    <a:pt x="1276024" y="378384"/>
                  </a:lnTo>
                  <a:lnTo>
                    <a:pt x="1312780" y="348836"/>
                  </a:lnTo>
                  <a:lnTo>
                    <a:pt x="1351343" y="322753"/>
                  </a:lnTo>
                  <a:lnTo>
                    <a:pt x="1391537" y="300314"/>
                  </a:lnTo>
                  <a:lnTo>
                    <a:pt x="1433188" y="281697"/>
                  </a:lnTo>
                  <a:lnTo>
                    <a:pt x="1476122" y="267080"/>
                  </a:lnTo>
                  <a:lnTo>
                    <a:pt x="1520163" y="256641"/>
                  </a:lnTo>
                  <a:lnTo>
                    <a:pt x="1565139" y="250558"/>
                  </a:lnTo>
                  <a:lnTo>
                    <a:pt x="3703539" y="59512"/>
                  </a:lnTo>
                  <a:lnTo>
                    <a:pt x="3717751" y="58800"/>
                  </a:lnTo>
                  <a:lnTo>
                    <a:pt x="3883863" y="58800"/>
                  </a:lnTo>
                  <a:lnTo>
                    <a:pt x="3867888" y="46052"/>
                  </a:lnTo>
                  <a:lnTo>
                    <a:pt x="3821095" y="20836"/>
                  </a:lnTo>
                  <a:lnTo>
                    <a:pt x="3771571" y="5301"/>
                  </a:lnTo>
                  <a:lnTo>
                    <a:pt x="3720342" y="0"/>
                  </a:lnTo>
                  <a:close/>
                </a:path>
                <a:path w="4032250" h="5673725">
                  <a:moveTo>
                    <a:pt x="3883863" y="58800"/>
                  </a:moveTo>
                  <a:lnTo>
                    <a:pt x="3720189" y="58800"/>
                  </a:lnTo>
                  <a:lnTo>
                    <a:pt x="3770984" y="65547"/>
                  </a:lnTo>
                  <a:lnTo>
                    <a:pt x="3819651" y="85196"/>
                  </a:lnTo>
                  <a:lnTo>
                    <a:pt x="3864577" y="116863"/>
                  </a:lnTo>
                  <a:lnTo>
                    <a:pt x="3904149" y="159664"/>
                  </a:lnTo>
                  <a:lnTo>
                    <a:pt x="3931107" y="201432"/>
                  </a:lnTo>
                  <a:lnTo>
                    <a:pt x="3951929" y="246821"/>
                  </a:lnTo>
                  <a:lnTo>
                    <a:pt x="3966394" y="294867"/>
                  </a:lnTo>
                  <a:lnTo>
                    <a:pt x="3974284" y="344604"/>
                  </a:lnTo>
                  <a:lnTo>
                    <a:pt x="3975376" y="395070"/>
                  </a:lnTo>
                  <a:lnTo>
                    <a:pt x="3969452" y="445300"/>
                  </a:lnTo>
                  <a:lnTo>
                    <a:pt x="2972053" y="5673592"/>
                  </a:lnTo>
                  <a:lnTo>
                    <a:pt x="3029535" y="5673592"/>
                  </a:lnTo>
                  <a:lnTo>
                    <a:pt x="4025307" y="456209"/>
                  </a:lnTo>
                  <a:lnTo>
                    <a:pt x="4031737" y="406058"/>
                  </a:lnTo>
                  <a:lnTo>
                    <a:pt x="4032129" y="355594"/>
                  </a:lnTo>
                  <a:lnTo>
                    <a:pt x="4026644" y="305524"/>
                  </a:lnTo>
                  <a:lnTo>
                    <a:pt x="4015445" y="256554"/>
                  </a:lnTo>
                  <a:lnTo>
                    <a:pt x="3998694" y="209391"/>
                  </a:lnTo>
                  <a:lnTo>
                    <a:pt x="3976553" y="164743"/>
                  </a:lnTo>
                  <a:lnTo>
                    <a:pt x="3949183" y="123316"/>
                  </a:lnTo>
                  <a:lnTo>
                    <a:pt x="3910926" y="80397"/>
                  </a:lnTo>
                  <a:lnTo>
                    <a:pt x="3883863" y="58800"/>
                  </a:lnTo>
                  <a:close/>
                </a:path>
              </a:pathLst>
            </a:custGeom>
            <a:solidFill>
              <a:srgbClr val="999C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351325" y="2094258"/>
              <a:ext cx="4062095" cy="5681980"/>
            </a:xfrm>
            <a:custGeom>
              <a:avLst/>
              <a:gdLst/>
              <a:ahLst/>
              <a:cxnLst/>
              <a:rect l="l" t="t" r="r" b="b"/>
              <a:pathLst>
                <a:path w="4062095" h="5681980">
                  <a:moveTo>
                    <a:pt x="3740957" y="0"/>
                  </a:moveTo>
                  <a:lnTo>
                    <a:pt x="3737744" y="0"/>
                  </a:lnTo>
                  <a:lnTo>
                    <a:pt x="3734518" y="63"/>
                  </a:lnTo>
                  <a:lnTo>
                    <a:pt x="2308072" y="126555"/>
                  </a:lnTo>
                  <a:lnTo>
                    <a:pt x="1573194" y="191985"/>
                  </a:lnTo>
                  <a:lnTo>
                    <a:pt x="1522847" y="198699"/>
                  </a:lnTo>
                  <a:lnTo>
                    <a:pt x="1473431" y="210195"/>
                  </a:lnTo>
                  <a:lnTo>
                    <a:pt x="1425108" y="226392"/>
                  </a:lnTo>
                  <a:lnTo>
                    <a:pt x="1378041" y="247211"/>
                  </a:lnTo>
                  <a:lnTo>
                    <a:pt x="1332391" y="272571"/>
                  </a:lnTo>
                  <a:lnTo>
                    <a:pt x="1288321" y="302392"/>
                  </a:lnTo>
                  <a:lnTo>
                    <a:pt x="1245992" y="336593"/>
                  </a:lnTo>
                  <a:lnTo>
                    <a:pt x="1205567" y="375094"/>
                  </a:lnTo>
                  <a:lnTo>
                    <a:pt x="1173225" y="410782"/>
                  </a:lnTo>
                  <a:lnTo>
                    <a:pt x="1143091" y="448881"/>
                  </a:lnTo>
                  <a:lnTo>
                    <a:pt x="1115274" y="489181"/>
                  </a:lnTo>
                  <a:lnTo>
                    <a:pt x="1089881" y="531471"/>
                  </a:lnTo>
                  <a:lnTo>
                    <a:pt x="1067024" y="575542"/>
                  </a:lnTo>
                  <a:lnTo>
                    <a:pt x="1046810" y="621183"/>
                  </a:lnTo>
                  <a:lnTo>
                    <a:pt x="1029348" y="668185"/>
                  </a:lnTo>
                  <a:lnTo>
                    <a:pt x="1014747" y="716337"/>
                  </a:lnTo>
                  <a:lnTo>
                    <a:pt x="1003117" y="765428"/>
                  </a:lnTo>
                  <a:lnTo>
                    <a:pt x="0" y="5681736"/>
                  </a:lnTo>
                  <a:lnTo>
                    <a:pt x="16663" y="5681736"/>
                  </a:lnTo>
                  <a:lnTo>
                    <a:pt x="1019119" y="768680"/>
                  </a:lnTo>
                  <a:lnTo>
                    <a:pt x="1030513" y="720581"/>
                  </a:lnTo>
                  <a:lnTo>
                    <a:pt x="1044813" y="673408"/>
                  </a:lnTo>
                  <a:lnTo>
                    <a:pt x="1061911" y="627366"/>
                  </a:lnTo>
                  <a:lnTo>
                    <a:pt x="1081702" y="582662"/>
                  </a:lnTo>
                  <a:lnTo>
                    <a:pt x="1104078" y="539501"/>
                  </a:lnTo>
                  <a:lnTo>
                    <a:pt x="1128933" y="498090"/>
                  </a:lnTo>
                  <a:lnTo>
                    <a:pt x="1156160" y="458633"/>
                  </a:lnTo>
                  <a:lnTo>
                    <a:pt x="1185652" y="421338"/>
                  </a:lnTo>
                  <a:lnTo>
                    <a:pt x="1217302" y="386410"/>
                  </a:lnTo>
                  <a:lnTo>
                    <a:pt x="1256648" y="348929"/>
                  </a:lnTo>
                  <a:lnTo>
                    <a:pt x="1297827" y="315636"/>
                  </a:lnTo>
                  <a:lnTo>
                    <a:pt x="1340684" y="286609"/>
                  </a:lnTo>
                  <a:lnTo>
                    <a:pt x="1385061" y="261926"/>
                  </a:lnTo>
                  <a:lnTo>
                    <a:pt x="1430802" y="241665"/>
                  </a:lnTo>
                  <a:lnTo>
                    <a:pt x="1477751" y="225906"/>
                  </a:lnTo>
                  <a:lnTo>
                    <a:pt x="1525749" y="214726"/>
                  </a:lnTo>
                  <a:lnTo>
                    <a:pt x="1574642" y="208203"/>
                  </a:lnTo>
                  <a:lnTo>
                    <a:pt x="2491753" y="126546"/>
                  </a:lnTo>
                  <a:lnTo>
                    <a:pt x="3724384" y="16827"/>
                  </a:lnTo>
                  <a:lnTo>
                    <a:pt x="3737960" y="16281"/>
                  </a:lnTo>
                  <a:lnTo>
                    <a:pt x="3831277" y="16281"/>
                  </a:lnTo>
                  <a:lnTo>
                    <a:pt x="3828221" y="14937"/>
                  </a:lnTo>
                  <a:lnTo>
                    <a:pt x="3785148" y="3789"/>
                  </a:lnTo>
                  <a:lnTo>
                    <a:pt x="3740957" y="0"/>
                  </a:lnTo>
                  <a:close/>
                </a:path>
                <a:path w="4062095" h="5681980">
                  <a:moveTo>
                    <a:pt x="3740805" y="58800"/>
                  </a:moveTo>
                  <a:lnTo>
                    <a:pt x="3738252" y="58800"/>
                  </a:lnTo>
                  <a:lnTo>
                    <a:pt x="3735699" y="58851"/>
                  </a:lnTo>
                  <a:lnTo>
                    <a:pt x="2970939" y="126555"/>
                  </a:lnTo>
                  <a:lnTo>
                    <a:pt x="1577893" y="250596"/>
                  </a:lnTo>
                  <a:lnTo>
                    <a:pt x="1534778" y="256277"/>
                  </a:lnTo>
                  <a:lnTo>
                    <a:pt x="1492497" y="265873"/>
                  </a:lnTo>
                  <a:lnTo>
                    <a:pt x="1451199" y="279233"/>
                  </a:lnTo>
                  <a:lnTo>
                    <a:pt x="1411031" y="296208"/>
                  </a:lnTo>
                  <a:lnTo>
                    <a:pt x="1372143" y="316647"/>
                  </a:lnTo>
                  <a:lnTo>
                    <a:pt x="1334680" y="340399"/>
                  </a:lnTo>
                  <a:lnTo>
                    <a:pt x="1298793" y="367315"/>
                  </a:lnTo>
                  <a:lnTo>
                    <a:pt x="1264628" y="397245"/>
                  </a:lnTo>
                  <a:lnTo>
                    <a:pt x="1232334" y="430037"/>
                  </a:lnTo>
                  <a:lnTo>
                    <a:pt x="1202058" y="465542"/>
                  </a:lnTo>
                  <a:lnTo>
                    <a:pt x="1173949" y="503609"/>
                  </a:lnTo>
                  <a:lnTo>
                    <a:pt x="1148155" y="544088"/>
                  </a:lnTo>
                  <a:lnTo>
                    <a:pt x="1124824" y="586829"/>
                  </a:lnTo>
                  <a:lnTo>
                    <a:pt x="1104103" y="631682"/>
                  </a:lnTo>
                  <a:lnTo>
                    <a:pt x="1086141" y="678495"/>
                  </a:lnTo>
                  <a:lnTo>
                    <a:pt x="1071086" y="727120"/>
                  </a:lnTo>
                  <a:lnTo>
                    <a:pt x="1059085" y="777405"/>
                  </a:lnTo>
                  <a:lnTo>
                    <a:pt x="57964" y="5681736"/>
                  </a:lnTo>
                  <a:lnTo>
                    <a:pt x="74625" y="5681736"/>
                  </a:lnTo>
                  <a:lnTo>
                    <a:pt x="1075075" y="780643"/>
                  </a:lnTo>
                  <a:lnTo>
                    <a:pt x="1087609" y="728567"/>
                  </a:lnTo>
                  <a:lnTo>
                    <a:pt x="1103479" y="678333"/>
                  </a:lnTo>
                  <a:lnTo>
                    <a:pt x="1122512" y="630115"/>
                  </a:lnTo>
                  <a:lnTo>
                    <a:pt x="1144536" y="584089"/>
                  </a:lnTo>
                  <a:lnTo>
                    <a:pt x="1169378" y="540432"/>
                  </a:lnTo>
                  <a:lnTo>
                    <a:pt x="1196865" y="499320"/>
                  </a:lnTo>
                  <a:lnTo>
                    <a:pt x="1226826" y="460927"/>
                  </a:lnTo>
                  <a:lnTo>
                    <a:pt x="1259087" y="425430"/>
                  </a:lnTo>
                  <a:lnTo>
                    <a:pt x="1293475" y="393006"/>
                  </a:lnTo>
                  <a:lnTo>
                    <a:pt x="1329819" y="363829"/>
                  </a:lnTo>
                  <a:lnTo>
                    <a:pt x="1367946" y="338075"/>
                  </a:lnTo>
                  <a:lnTo>
                    <a:pt x="1407682" y="315921"/>
                  </a:lnTo>
                  <a:lnTo>
                    <a:pt x="1448856" y="297542"/>
                  </a:lnTo>
                  <a:lnTo>
                    <a:pt x="1491295" y="283114"/>
                  </a:lnTo>
                  <a:lnTo>
                    <a:pt x="1534827" y="272812"/>
                  </a:lnTo>
                  <a:lnTo>
                    <a:pt x="1579277" y="266814"/>
                  </a:lnTo>
                  <a:lnTo>
                    <a:pt x="3154514" y="126546"/>
                  </a:lnTo>
                  <a:lnTo>
                    <a:pt x="3728143" y="75488"/>
                  </a:lnTo>
                  <a:lnTo>
                    <a:pt x="3738455" y="75082"/>
                  </a:lnTo>
                  <a:lnTo>
                    <a:pt x="3820538" y="75082"/>
                  </a:lnTo>
                  <a:lnTo>
                    <a:pt x="3783238" y="63245"/>
                  </a:lnTo>
                  <a:lnTo>
                    <a:pt x="3740805" y="58800"/>
                  </a:lnTo>
                  <a:close/>
                </a:path>
                <a:path w="4062095" h="5681980">
                  <a:moveTo>
                    <a:pt x="3820538" y="75082"/>
                  </a:moveTo>
                  <a:lnTo>
                    <a:pt x="3740805" y="75082"/>
                  </a:lnTo>
                  <a:lnTo>
                    <a:pt x="3789875" y="81612"/>
                  </a:lnTo>
                  <a:lnTo>
                    <a:pt x="3836947" y="100631"/>
                  </a:lnTo>
                  <a:lnTo>
                    <a:pt x="3880461" y="131285"/>
                  </a:lnTo>
                  <a:lnTo>
                    <a:pt x="3918859" y="172720"/>
                  </a:lnTo>
                  <a:lnTo>
                    <a:pt x="3945286" y="213535"/>
                  </a:lnTo>
                  <a:lnTo>
                    <a:pt x="3965699" y="257894"/>
                  </a:lnTo>
                  <a:lnTo>
                    <a:pt x="3979881" y="304855"/>
                  </a:lnTo>
                  <a:lnTo>
                    <a:pt x="3987614" y="353474"/>
                  </a:lnTo>
                  <a:lnTo>
                    <a:pt x="3988469" y="393006"/>
                  </a:lnTo>
                  <a:lnTo>
                    <a:pt x="3988586" y="403612"/>
                  </a:lnTo>
                  <a:lnTo>
                    <a:pt x="3982867" y="451916"/>
                  </a:lnTo>
                  <a:lnTo>
                    <a:pt x="2981885" y="5681736"/>
                  </a:lnTo>
                  <a:lnTo>
                    <a:pt x="2998510" y="5681736"/>
                  </a:lnTo>
                  <a:lnTo>
                    <a:pt x="3998907" y="454964"/>
                  </a:lnTo>
                  <a:lnTo>
                    <a:pt x="4004985" y="403612"/>
                  </a:lnTo>
                  <a:lnTo>
                    <a:pt x="4003864" y="352016"/>
                  </a:lnTo>
                  <a:lnTo>
                    <a:pt x="3995768" y="301161"/>
                  </a:lnTo>
                  <a:lnTo>
                    <a:pt x="3980924" y="252033"/>
                  </a:lnTo>
                  <a:lnTo>
                    <a:pt x="3959555" y="205619"/>
                  </a:lnTo>
                  <a:lnTo>
                    <a:pt x="3931889" y="162902"/>
                  </a:lnTo>
                  <a:lnTo>
                    <a:pt x="3899496" y="126546"/>
                  </a:lnTo>
                  <a:lnTo>
                    <a:pt x="3863387" y="97537"/>
                  </a:lnTo>
                  <a:lnTo>
                    <a:pt x="3824366" y="76297"/>
                  </a:lnTo>
                  <a:lnTo>
                    <a:pt x="3820538" y="75082"/>
                  </a:lnTo>
                  <a:close/>
                </a:path>
                <a:path w="4062095" h="5681980">
                  <a:moveTo>
                    <a:pt x="3831277" y="16281"/>
                  </a:moveTo>
                  <a:lnTo>
                    <a:pt x="3740957" y="16281"/>
                  </a:lnTo>
                  <a:lnTo>
                    <a:pt x="3790876" y="21402"/>
                  </a:lnTo>
                  <a:lnTo>
                    <a:pt x="3839066" y="36446"/>
                  </a:lnTo>
                  <a:lnTo>
                    <a:pt x="3884605" y="60940"/>
                  </a:lnTo>
                  <a:lnTo>
                    <a:pt x="3926568" y="94407"/>
                  </a:lnTo>
                  <a:lnTo>
                    <a:pt x="3964033" y="136372"/>
                  </a:lnTo>
                  <a:lnTo>
                    <a:pt x="3990955" y="176988"/>
                  </a:lnTo>
                  <a:lnTo>
                    <a:pt x="4012735" y="220767"/>
                  </a:lnTo>
                  <a:lnTo>
                    <a:pt x="4029214" y="267016"/>
                  </a:lnTo>
                  <a:lnTo>
                    <a:pt x="4040230" y="315041"/>
                  </a:lnTo>
                  <a:lnTo>
                    <a:pt x="4045536" y="363334"/>
                  </a:lnTo>
                  <a:lnTo>
                    <a:pt x="4045540" y="375094"/>
                  </a:lnTo>
                  <a:lnTo>
                    <a:pt x="4045239" y="413640"/>
                  </a:lnTo>
                  <a:lnTo>
                    <a:pt x="4038912" y="462826"/>
                  </a:lnTo>
                  <a:lnTo>
                    <a:pt x="3039554" y="5681736"/>
                  </a:lnTo>
                  <a:lnTo>
                    <a:pt x="3056190" y="5681736"/>
                  </a:lnTo>
                  <a:lnTo>
                    <a:pt x="4054952" y="465874"/>
                  </a:lnTo>
                  <a:lnTo>
                    <a:pt x="4061524" y="414766"/>
                  </a:lnTo>
                  <a:lnTo>
                    <a:pt x="4061920" y="363334"/>
                  </a:lnTo>
                  <a:lnTo>
                    <a:pt x="4056306" y="312299"/>
                  </a:lnTo>
                  <a:lnTo>
                    <a:pt x="4044846" y="262383"/>
                  </a:lnTo>
                  <a:lnTo>
                    <a:pt x="4027706" y="214306"/>
                  </a:lnTo>
                  <a:lnTo>
                    <a:pt x="4005052" y="168790"/>
                  </a:lnTo>
                  <a:lnTo>
                    <a:pt x="3977042" y="126546"/>
                  </a:lnTo>
                  <a:lnTo>
                    <a:pt x="3944591" y="89254"/>
                  </a:lnTo>
                  <a:lnTo>
                    <a:pt x="3908557" y="57998"/>
                  </a:lnTo>
                  <a:lnTo>
                    <a:pt x="3869562" y="33116"/>
                  </a:lnTo>
                  <a:lnTo>
                    <a:pt x="3831277" y="16281"/>
                  </a:lnTo>
                  <a:close/>
                </a:path>
              </a:pathLst>
            </a:custGeom>
            <a:solidFill>
              <a:srgbClr val="191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445295" y="2226143"/>
              <a:ext cx="3822065" cy="5549900"/>
            </a:xfrm>
            <a:custGeom>
              <a:avLst/>
              <a:gdLst/>
              <a:ahLst/>
              <a:cxnLst/>
              <a:rect l="l" t="t" r="r" b="b"/>
              <a:pathLst>
                <a:path w="3822065" h="5549900">
                  <a:moveTo>
                    <a:pt x="3578421" y="0"/>
                  </a:moveTo>
                  <a:lnTo>
                    <a:pt x="1455451" y="203555"/>
                  </a:lnTo>
                  <a:lnTo>
                    <a:pt x="1410609" y="210227"/>
                  </a:lnTo>
                  <a:lnTo>
                    <a:pt x="1367033" y="221404"/>
                  </a:lnTo>
                  <a:lnTo>
                    <a:pt x="1324929" y="236884"/>
                  </a:lnTo>
                  <a:lnTo>
                    <a:pt x="1284502" y="256463"/>
                  </a:lnTo>
                  <a:lnTo>
                    <a:pt x="1245957" y="279940"/>
                  </a:lnTo>
                  <a:lnTo>
                    <a:pt x="1209501" y="307111"/>
                  </a:lnTo>
                  <a:lnTo>
                    <a:pt x="1175338" y="337773"/>
                  </a:lnTo>
                  <a:lnTo>
                    <a:pt x="1143674" y="371725"/>
                  </a:lnTo>
                  <a:lnTo>
                    <a:pt x="1114714" y="408762"/>
                  </a:lnTo>
                  <a:lnTo>
                    <a:pt x="1088664" y="448683"/>
                  </a:lnTo>
                  <a:lnTo>
                    <a:pt x="1065729" y="491285"/>
                  </a:lnTo>
                  <a:lnTo>
                    <a:pt x="1046115" y="536364"/>
                  </a:lnTo>
                  <a:lnTo>
                    <a:pt x="1030026" y="583718"/>
                  </a:lnTo>
                  <a:lnTo>
                    <a:pt x="1017669" y="633145"/>
                  </a:lnTo>
                  <a:lnTo>
                    <a:pt x="0" y="5549850"/>
                  </a:lnTo>
                  <a:lnTo>
                    <a:pt x="2840159" y="5549850"/>
                  </a:lnTo>
                  <a:lnTo>
                    <a:pt x="3816317" y="309346"/>
                  </a:lnTo>
                  <a:lnTo>
                    <a:pt x="3821455" y="258910"/>
                  </a:lnTo>
                  <a:lnTo>
                    <a:pt x="3818312" y="210385"/>
                  </a:lnTo>
                  <a:lnTo>
                    <a:pt x="3807583" y="164679"/>
                  </a:lnTo>
                  <a:lnTo>
                    <a:pt x="3789962" y="122701"/>
                  </a:lnTo>
                  <a:lnTo>
                    <a:pt x="3766144" y="85359"/>
                  </a:lnTo>
                  <a:lnTo>
                    <a:pt x="3736825" y="53563"/>
                  </a:lnTo>
                  <a:lnTo>
                    <a:pt x="3702698" y="28220"/>
                  </a:lnTo>
                  <a:lnTo>
                    <a:pt x="3664459" y="10239"/>
                  </a:lnTo>
                  <a:lnTo>
                    <a:pt x="3622801" y="530"/>
                  </a:lnTo>
                  <a:lnTo>
                    <a:pt x="35784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448412" y="2195589"/>
              <a:ext cx="3856707" cy="5580405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6391951" y="2139513"/>
              <a:ext cx="3965575" cy="5636895"/>
            </a:xfrm>
            <a:custGeom>
              <a:avLst/>
              <a:gdLst/>
              <a:ahLst/>
              <a:cxnLst/>
              <a:rect l="l" t="t" r="r" b="b"/>
              <a:pathLst>
                <a:path w="3965575" h="5636895">
                  <a:moveTo>
                    <a:pt x="3666806" y="0"/>
                  </a:moveTo>
                  <a:lnTo>
                    <a:pt x="1529955" y="190919"/>
                  </a:lnTo>
                  <a:lnTo>
                    <a:pt x="1484799" y="196925"/>
                  </a:lnTo>
                  <a:lnTo>
                    <a:pt x="1440685" y="207095"/>
                  </a:lnTo>
                  <a:lnTo>
                    <a:pt x="1397752" y="221240"/>
                  </a:lnTo>
                  <a:lnTo>
                    <a:pt x="1356136" y="239173"/>
                  </a:lnTo>
                  <a:lnTo>
                    <a:pt x="1315977" y="260704"/>
                  </a:lnTo>
                  <a:lnTo>
                    <a:pt x="1277412" y="285646"/>
                  </a:lnTo>
                  <a:lnTo>
                    <a:pt x="1240579" y="313809"/>
                  </a:lnTo>
                  <a:lnTo>
                    <a:pt x="1205618" y="345007"/>
                  </a:lnTo>
                  <a:lnTo>
                    <a:pt x="1172666" y="379050"/>
                  </a:lnTo>
                  <a:lnTo>
                    <a:pt x="1141770" y="415874"/>
                  </a:lnTo>
                  <a:lnTo>
                    <a:pt x="1113340" y="454918"/>
                  </a:lnTo>
                  <a:lnTo>
                    <a:pt x="1087244" y="496368"/>
                  </a:lnTo>
                  <a:lnTo>
                    <a:pt x="1063709" y="539909"/>
                  </a:lnTo>
                  <a:lnTo>
                    <a:pt x="1042875" y="585354"/>
                  </a:lnTo>
                  <a:lnTo>
                    <a:pt x="1024878" y="632514"/>
                  </a:lnTo>
                  <a:lnTo>
                    <a:pt x="1009858" y="681201"/>
                  </a:lnTo>
                  <a:lnTo>
                    <a:pt x="997952" y="731227"/>
                  </a:lnTo>
                  <a:lnTo>
                    <a:pt x="0" y="5636480"/>
                  </a:lnTo>
                  <a:lnTo>
                    <a:pt x="61425" y="5636480"/>
                  </a:lnTo>
                  <a:lnTo>
                    <a:pt x="1071015" y="719772"/>
                  </a:lnTo>
                  <a:lnTo>
                    <a:pt x="1083372" y="670345"/>
                  </a:lnTo>
                  <a:lnTo>
                    <a:pt x="1099461" y="622991"/>
                  </a:lnTo>
                  <a:lnTo>
                    <a:pt x="1119075" y="577911"/>
                  </a:lnTo>
                  <a:lnTo>
                    <a:pt x="1142010" y="535310"/>
                  </a:lnTo>
                  <a:lnTo>
                    <a:pt x="1168060" y="495389"/>
                  </a:lnTo>
                  <a:lnTo>
                    <a:pt x="1197020" y="458352"/>
                  </a:lnTo>
                  <a:lnTo>
                    <a:pt x="1228684" y="424400"/>
                  </a:lnTo>
                  <a:lnTo>
                    <a:pt x="1262847" y="393738"/>
                  </a:lnTo>
                  <a:lnTo>
                    <a:pt x="1299303" y="366567"/>
                  </a:lnTo>
                  <a:lnTo>
                    <a:pt x="1337847" y="343090"/>
                  </a:lnTo>
                  <a:lnTo>
                    <a:pt x="1378274" y="323510"/>
                  </a:lnTo>
                  <a:lnTo>
                    <a:pt x="1420378" y="308031"/>
                  </a:lnTo>
                  <a:lnTo>
                    <a:pt x="1463954" y="296854"/>
                  </a:lnTo>
                  <a:lnTo>
                    <a:pt x="1508797" y="290182"/>
                  </a:lnTo>
                  <a:lnTo>
                    <a:pt x="3631767" y="86639"/>
                  </a:lnTo>
                  <a:lnTo>
                    <a:pt x="3868897" y="86639"/>
                  </a:lnTo>
                  <a:lnTo>
                    <a:pt x="3856424" y="72746"/>
                  </a:lnTo>
                  <a:lnTo>
                    <a:pt x="3823898" y="45422"/>
                  </a:lnTo>
                  <a:lnTo>
                    <a:pt x="3788288" y="23809"/>
                  </a:lnTo>
                  <a:lnTo>
                    <a:pt x="3749978" y="8584"/>
                  </a:lnTo>
                  <a:lnTo>
                    <a:pt x="3709355" y="422"/>
                  </a:lnTo>
                  <a:lnTo>
                    <a:pt x="3666806" y="0"/>
                  </a:lnTo>
                  <a:close/>
                </a:path>
                <a:path w="3965575" h="5636895">
                  <a:moveTo>
                    <a:pt x="3868897" y="86639"/>
                  </a:moveTo>
                  <a:lnTo>
                    <a:pt x="3631767" y="86639"/>
                  </a:lnTo>
                  <a:lnTo>
                    <a:pt x="3676147" y="87166"/>
                  </a:lnTo>
                  <a:lnTo>
                    <a:pt x="3717804" y="96873"/>
                  </a:lnTo>
                  <a:lnTo>
                    <a:pt x="3756043" y="114851"/>
                  </a:lnTo>
                  <a:lnTo>
                    <a:pt x="3790170" y="140192"/>
                  </a:lnTo>
                  <a:lnTo>
                    <a:pt x="3819489" y="171988"/>
                  </a:lnTo>
                  <a:lnTo>
                    <a:pt x="3843305" y="209329"/>
                  </a:lnTo>
                  <a:lnTo>
                    <a:pt x="3860924" y="251306"/>
                  </a:lnTo>
                  <a:lnTo>
                    <a:pt x="3871651" y="297012"/>
                  </a:lnTo>
                  <a:lnTo>
                    <a:pt x="3874792" y="345537"/>
                  </a:lnTo>
                  <a:lnTo>
                    <a:pt x="3869650" y="395973"/>
                  </a:lnTo>
                  <a:lnTo>
                    <a:pt x="2893504" y="5636480"/>
                  </a:lnTo>
                  <a:lnTo>
                    <a:pt x="2963227" y="5636480"/>
                  </a:lnTo>
                  <a:lnTo>
                    <a:pt x="3959239" y="415750"/>
                  </a:lnTo>
                  <a:lnTo>
                    <a:pt x="3965281" y="367183"/>
                  </a:lnTo>
                  <a:lnTo>
                    <a:pt x="3965163" y="318797"/>
                  </a:lnTo>
                  <a:lnTo>
                    <a:pt x="3959258" y="271393"/>
                  </a:lnTo>
                  <a:lnTo>
                    <a:pt x="3947951" y="225646"/>
                  </a:lnTo>
                  <a:lnTo>
                    <a:pt x="3931627" y="182232"/>
                  </a:lnTo>
                  <a:lnTo>
                    <a:pt x="3910675" y="141827"/>
                  </a:lnTo>
                  <a:lnTo>
                    <a:pt x="3885478" y="105106"/>
                  </a:lnTo>
                  <a:lnTo>
                    <a:pt x="3868897" y="8663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588023" y="6398794"/>
              <a:ext cx="259715" cy="856615"/>
            </a:xfrm>
            <a:custGeom>
              <a:avLst/>
              <a:gdLst/>
              <a:ahLst/>
              <a:cxnLst/>
              <a:rect l="l" t="t" r="r" b="b"/>
              <a:pathLst>
                <a:path w="259715" h="856615">
                  <a:moveTo>
                    <a:pt x="191389" y="0"/>
                  </a:moveTo>
                  <a:lnTo>
                    <a:pt x="170975" y="8485"/>
                  </a:lnTo>
                  <a:lnTo>
                    <a:pt x="155240" y="24180"/>
                  </a:lnTo>
                  <a:lnTo>
                    <a:pt x="146367" y="45619"/>
                  </a:lnTo>
                  <a:lnTo>
                    <a:pt x="0" y="787299"/>
                  </a:lnTo>
                  <a:lnTo>
                    <a:pt x="51" y="810351"/>
                  </a:lnTo>
                  <a:lnTo>
                    <a:pt x="8534" y="830959"/>
                  </a:lnTo>
                  <a:lnTo>
                    <a:pt x="23999" y="846914"/>
                  </a:lnTo>
                  <a:lnTo>
                    <a:pt x="44996" y="856006"/>
                  </a:lnTo>
                  <a:lnTo>
                    <a:pt x="67749" y="856173"/>
                  </a:lnTo>
                  <a:lnTo>
                    <a:pt x="88022" y="847785"/>
                  </a:lnTo>
                  <a:lnTo>
                    <a:pt x="103644" y="832284"/>
                  </a:lnTo>
                  <a:lnTo>
                    <a:pt x="112445" y="811112"/>
                  </a:lnTo>
                  <a:lnTo>
                    <a:pt x="259448" y="69788"/>
                  </a:lnTo>
                  <a:lnTo>
                    <a:pt x="259442" y="46458"/>
                  </a:lnTo>
                  <a:lnTo>
                    <a:pt x="250947" y="25588"/>
                  </a:lnTo>
                  <a:lnTo>
                    <a:pt x="235414" y="9419"/>
                  </a:lnTo>
                  <a:lnTo>
                    <a:pt x="214299" y="192"/>
                  </a:lnTo>
                  <a:lnTo>
                    <a:pt x="191389" y="0"/>
                  </a:lnTo>
                  <a:close/>
                </a:path>
              </a:pathLst>
            </a:custGeom>
            <a:solidFill>
              <a:srgbClr val="6D71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004374" y="4155656"/>
              <a:ext cx="223405" cy="886459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0035052" y="4161424"/>
              <a:ext cx="224154" cy="881380"/>
            </a:xfrm>
            <a:custGeom>
              <a:avLst/>
              <a:gdLst/>
              <a:ahLst/>
              <a:cxnLst/>
              <a:rect l="l" t="t" r="r" b="b"/>
              <a:pathLst>
                <a:path w="224154" h="881379">
                  <a:moveTo>
                    <a:pt x="193230" y="0"/>
                  </a:moveTo>
                  <a:lnTo>
                    <a:pt x="148616" y="50059"/>
                  </a:lnTo>
                  <a:lnTo>
                    <a:pt x="4140" y="779500"/>
                  </a:lnTo>
                  <a:lnTo>
                    <a:pt x="0" y="816129"/>
                  </a:lnTo>
                  <a:lnTo>
                    <a:pt x="2059" y="847163"/>
                  </a:lnTo>
                  <a:lnTo>
                    <a:pt x="9721" y="869390"/>
                  </a:lnTo>
                  <a:lnTo>
                    <a:pt x="22390" y="879602"/>
                  </a:lnTo>
                  <a:lnTo>
                    <a:pt x="30772" y="881354"/>
                  </a:lnTo>
                  <a:lnTo>
                    <a:pt x="46254" y="877045"/>
                  </a:lnTo>
                  <a:lnTo>
                    <a:pt x="75090" y="831869"/>
                  </a:lnTo>
                  <a:lnTo>
                    <a:pt x="219862" y="102971"/>
                  </a:lnTo>
                  <a:lnTo>
                    <a:pt x="224068" y="66014"/>
                  </a:lnTo>
                  <a:lnTo>
                    <a:pt x="222045" y="34639"/>
                  </a:lnTo>
                  <a:lnTo>
                    <a:pt x="214381" y="12131"/>
                  </a:lnTo>
                  <a:lnTo>
                    <a:pt x="201663" y="1778"/>
                  </a:lnTo>
                  <a:lnTo>
                    <a:pt x="193230" y="0"/>
                  </a:lnTo>
                  <a:close/>
                </a:path>
              </a:pathLst>
            </a:custGeom>
            <a:solidFill>
              <a:srgbClr val="6468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894071" y="6636504"/>
              <a:ext cx="669925" cy="677545"/>
            </a:xfrm>
            <a:custGeom>
              <a:avLst/>
              <a:gdLst/>
              <a:ahLst/>
              <a:cxnLst/>
              <a:rect l="l" t="t" r="r" b="b"/>
              <a:pathLst>
                <a:path w="669925" h="677545">
                  <a:moveTo>
                    <a:pt x="402448" y="0"/>
                  </a:moveTo>
                  <a:lnTo>
                    <a:pt x="357387" y="3078"/>
                  </a:lnTo>
                  <a:lnTo>
                    <a:pt x="312951" y="12047"/>
                  </a:lnTo>
                  <a:lnTo>
                    <a:pt x="269609" y="26507"/>
                  </a:lnTo>
                  <a:lnTo>
                    <a:pt x="227833" y="46057"/>
                  </a:lnTo>
                  <a:lnTo>
                    <a:pt x="188096" y="70297"/>
                  </a:lnTo>
                  <a:lnTo>
                    <a:pt x="150867" y="98828"/>
                  </a:lnTo>
                  <a:lnTo>
                    <a:pt x="116619" y="131248"/>
                  </a:lnTo>
                  <a:lnTo>
                    <a:pt x="85822" y="167158"/>
                  </a:lnTo>
                  <a:lnTo>
                    <a:pt x="58948" y="206157"/>
                  </a:lnTo>
                  <a:lnTo>
                    <a:pt x="36468" y="247846"/>
                  </a:lnTo>
                  <a:lnTo>
                    <a:pt x="18853" y="291825"/>
                  </a:lnTo>
                  <a:lnTo>
                    <a:pt x="6576" y="337693"/>
                  </a:lnTo>
                  <a:lnTo>
                    <a:pt x="0" y="387803"/>
                  </a:lnTo>
                  <a:lnTo>
                    <a:pt x="680" y="435647"/>
                  </a:lnTo>
                  <a:lnTo>
                    <a:pt x="8215" y="480696"/>
                  </a:lnTo>
                  <a:lnTo>
                    <a:pt x="22204" y="522422"/>
                  </a:lnTo>
                  <a:lnTo>
                    <a:pt x="42243" y="560298"/>
                  </a:lnTo>
                  <a:lnTo>
                    <a:pt x="67931" y="593796"/>
                  </a:lnTo>
                  <a:lnTo>
                    <a:pt x="98865" y="622386"/>
                  </a:lnTo>
                  <a:lnTo>
                    <a:pt x="134644" y="645543"/>
                  </a:lnTo>
                  <a:lnTo>
                    <a:pt x="174865" y="662737"/>
                  </a:lnTo>
                  <a:lnTo>
                    <a:pt x="219127" y="673440"/>
                  </a:lnTo>
                  <a:lnTo>
                    <a:pt x="267028" y="677125"/>
                  </a:lnTo>
                  <a:lnTo>
                    <a:pt x="312305" y="674023"/>
                  </a:lnTo>
                  <a:lnTo>
                    <a:pt x="356929" y="664986"/>
                  </a:lnTo>
                  <a:lnTo>
                    <a:pt x="400427" y="650421"/>
                  </a:lnTo>
                  <a:lnTo>
                    <a:pt x="442326" y="630735"/>
                  </a:lnTo>
                  <a:lnTo>
                    <a:pt x="482154" y="606335"/>
                  </a:lnTo>
                  <a:lnTo>
                    <a:pt x="519437" y="577627"/>
                  </a:lnTo>
                  <a:lnTo>
                    <a:pt x="553703" y="545018"/>
                  </a:lnTo>
                  <a:lnTo>
                    <a:pt x="584481" y="508915"/>
                  </a:lnTo>
                  <a:lnTo>
                    <a:pt x="611296" y="469724"/>
                  </a:lnTo>
                  <a:lnTo>
                    <a:pt x="633676" y="427853"/>
                  </a:lnTo>
                  <a:lnTo>
                    <a:pt x="651149" y="383706"/>
                  </a:lnTo>
                  <a:lnTo>
                    <a:pt x="663242" y="337693"/>
                  </a:lnTo>
                  <a:lnTo>
                    <a:pt x="669558" y="287743"/>
                  </a:lnTo>
                  <a:lnTo>
                    <a:pt x="668656" y="240085"/>
                  </a:lnTo>
                  <a:lnTo>
                    <a:pt x="660942" y="195238"/>
                  </a:lnTo>
                  <a:lnTo>
                    <a:pt x="646820" y="153721"/>
                  </a:lnTo>
                  <a:lnTo>
                    <a:pt x="626692" y="116055"/>
                  </a:lnTo>
                  <a:lnTo>
                    <a:pt x="600964" y="82758"/>
                  </a:lnTo>
                  <a:lnTo>
                    <a:pt x="570038" y="54350"/>
                  </a:lnTo>
                  <a:lnTo>
                    <a:pt x="534320" y="31351"/>
                  </a:lnTo>
                  <a:lnTo>
                    <a:pt x="494213" y="14280"/>
                  </a:lnTo>
                  <a:lnTo>
                    <a:pt x="450121" y="3656"/>
                  </a:lnTo>
                  <a:lnTo>
                    <a:pt x="402448" y="0"/>
                  </a:lnTo>
                  <a:close/>
                </a:path>
              </a:pathLst>
            </a:custGeom>
            <a:solidFill>
              <a:srgbClr val="F04E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553425" y="6651720"/>
              <a:ext cx="668655" cy="677545"/>
            </a:xfrm>
            <a:custGeom>
              <a:avLst/>
              <a:gdLst/>
              <a:ahLst/>
              <a:cxnLst/>
              <a:rect l="l" t="t" r="r" b="b"/>
              <a:pathLst>
                <a:path w="668654" h="677545">
                  <a:moveTo>
                    <a:pt x="397601" y="0"/>
                  </a:moveTo>
                  <a:lnTo>
                    <a:pt x="352574" y="3079"/>
                  </a:lnTo>
                  <a:lnTo>
                    <a:pt x="308245" y="12050"/>
                  </a:lnTo>
                  <a:lnTo>
                    <a:pt x="265080" y="26512"/>
                  </a:lnTo>
                  <a:lnTo>
                    <a:pt x="223547" y="46066"/>
                  </a:lnTo>
                  <a:lnTo>
                    <a:pt x="184111" y="70311"/>
                  </a:lnTo>
                  <a:lnTo>
                    <a:pt x="147238" y="98847"/>
                  </a:lnTo>
                  <a:lnTo>
                    <a:pt x="113396" y="131274"/>
                  </a:lnTo>
                  <a:lnTo>
                    <a:pt x="83049" y="167192"/>
                  </a:lnTo>
                  <a:lnTo>
                    <a:pt x="56664" y="206200"/>
                  </a:lnTo>
                  <a:lnTo>
                    <a:pt x="34708" y="247899"/>
                  </a:lnTo>
                  <a:lnTo>
                    <a:pt x="17647" y="291889"/>
                  </a:lnTo>
                  <a:lnTo>
                    <a:pt x="5946" y="337769"/>
                  </a:lnTo>
                  <a:lnTo>
                    <a:pt x="0" y="387890"/>
                  </a:lnTo>
                  <a:lnTo>
                    <a:pt x="1283" y="435744"/>
                  </a:lnTo>
                  <a:lnTo>
                    <a:pt x="9389" y="480802"/>
                  </a:lnTo>
                  <a:lnTo>
                    <a:pt x="23906" y="522538"/>
                  </a:lnTo>
                  <a:lnTo>
                    <a:pt x="44427" y="560423"/>
                  </a:lnTo>
                  <a:lnTo>
                    <a:pt x="70543" y="593928"/>
                  </a:lnTo>
                  <a:lnTo>
                    <a:pt x="101843" y="622526"/>
                  </a:lnTo>
                  <a:lnTo>
                    <a:pt x="137920" y="645687"/>
                  </a:lnTo>
                  <a:lnTo>
                    <a:pt x="178363" y="662886"/>
                  </a:lnTo>
                  <a:lnTo>
                    <a:pt x="222765" y="673592"/>
                  </a:lnTo>
                  <a:lnTo>
                    <a:pt x="270716" y="677278"/>
                  </a:lnTo>
                  <a:lnTo>
                    <a:pt x="315963" y="674174"/>
                  </a:lnTo>
                  <a:lnTo>
                    <a:pt x="360481" y="665135"/>
                  </a:lnTo>
                  <a:lnTo>
                    <a:pt x="403801" y="650567"/>
                  </a:lnTo>
                  <a:lnTo>
                    <a:pt x="445457" y="630876"/>
                  </a:lnTo>
                  <a:lnTo>
                    <a:pt x="484981" y="606470"/>
                  </a:lnTo>
                  <a:lnTo>
                    <a:pt x="521906" y="577756"/>
                  </a:lnTo>
                  <a:lnTo>
                    <a:pt x="555764" y="545140"/>
                  </a:lnTo>
                  <a:lnTo>
                    <a:pt x="586089" y="509028"/>
                  </a:lnTo>
                  <a:lnTo>
                    <a:pt x="612412" y="469829"/>
                  </a:lnTo>
                  <a:lnTo>
                    <a:pt x="634267" y="427948"/>
                  </a:lnTo>
                  <a:lnTo>
                    <a:pt x="651186" y="383792"/>
                  </a:lnTo>
                  <a:lnTo>
                    <a:pt x="662701" y="337769"/>
                  </a:lnTo>
                  <a:lnTo>
                    <a:pt x="668384" y="287806"/>
                  </a:lnTo>
                  <a:lnTo>
                    <a:pt x="666879" y="240136"/>
                  </a:lnTo>
                  <a:lnTo>
                    <a:pt x="658595" y="195278"/>
                  </a:lnTo>
                  <a:lnTo>
                    <a:pt x="643944" y="153752"/>
                  </a:lnTo>
                  <a:lnTo>
                    <a:pt x="623337" y="116077"/>
                  </a:lnTo>
                  <a:lnTo>
                    <a:pt x="597184" y="82774"/>
                  </a:lnTo>
                  <a:lnTo>
                    <a:pt x="565895" y="54360"/>
                  </a:lnTo>
                  <a:lnTo>
                    <a:pt x="529882" y="31357"/>
                  </a:lnTo>
                  <a:lnTo>
                    <a:pt x="489555" y="14282"/>
                  </a:lnTo>
                  <a:lnTo>
                    <a:pt x="445325" y="3657"/>
                  </a:lnTo>
                  <a:lnTo>
                    <a:pt x="397601" y="0"/>
                  </a:lnTo>
                  <a:close/>
                </a:path>
              </a:pathLst>
            </a:custGeom>
            <a:solidFill>
              <a:srgbClr val="53BA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023608" y="6829831"/>
              <a:ext cx="1998980" cy="320040"/>
            </a:xfrm>
            <a:custGeom>
              <a:avLst/>
              <a:gdLst/>
              <a:ahLst/>
              <a:cxnLst/>
              <a:rect l="l" t="t" r="r" b="b"/>
              <a:pathLst>
                <a:path w="1998979" h="320040">
                  <a:moveTo>
                    <a:pt x="383425" y="188048"/>
                  </a:moveTo>
                  <a:lnTo>
                    <a:pt x="367080" y="147129"/>
                  </a:lnTo>
                  <a:lnTo>
                    <a:pt x="324523" y="104482"/>
                  </a:lnTo>
                  <a:lnTo>
                    <a:pt x="259207" y="76149"/>
                  </a:lnTo>
                  <a:lnTo>
                    <a:pt x="219557" y="72301"/>
                  </a:lnTo>
                  <a:lnTo>
                    <a:pt x="178320" y="76174"/>
                  </a:lnTo>
                  <a:lnTo>
                    <a:pt x="135483" y="87744"/>
                  </a:lnTo>
                  <a:lnTo>
                    <a:pt x="71526" y="123736"/>
                  </a:lnTo>
                  <a:lnTo>
                    <a:pt x="17729" y="171678"/>
                  </a:lnTo>
                  <a:lnTo>
                    <a:pt x="1320" y="217792"/>
                  </a:lnTo>
                  <a:lnTo>
                    <a:pt x="0" y="234238"/>
                  </a:lnTo>
                  <a:lnTo>
                    <a:pt x="1727" y="241261"/>
                  </a:lnTo>
                  <a:lnTo>
                    <a:pt x="6565" y="245719"/>
                  </a:lnTo>
                  <a:lnTo>
                    <a:pt x="13398" y="247129"/>
                  </a:lnTo>
                  <a:lnTo>
                    <a:pt x="21120" y="244970"/>
                  </a:lnTo>
                  <a:lnTo>
                    <a:pt x="97853" y="204343"/>
                  </a:lnTo>
                  <a:lnTo>
                    <a:pt x="118592" y="171958"/>
                  </a:lnTo>
                  <a:lnTo>
                    <a:pt x="121412" y="164312"/>
                  </a:lnTo>
                  <a:lnTo>
                    <a:pt x="173228" y="145796"/>
                  </a:lnTo>
                  <a:lnTo>
                    <a:pt x="205486" y="144373"/>
                  </a:lnTo>
                  <a:lnTo>
                    <a:pt x="237197" y="145808"/>
                  </a:lnTo>
                  <a:lnTo>
                    <a:pt x="268363" y="150114"/>
                  </a:lnTo>
                  <a:lnTo>
                    <a:pt x="274853" y="152793"/>
                  </a:lnTo>
                  <a:lnTo>
                    <a:pt x="279387" y="157721"/>
                  </a:lnTo>
                  <a:lnTo>
                    <a:pt x="281698" y="164312"/>
                  </a:lnTo>
                  <a:lnTo>
                    <a:pt x="281470" y="171970"/>
                  </a:lnTo>
                  <a:lnTo>
                    <a:pt x="280073" y="178917"/>
                  </a:lnTo>
                  <a:lnTo>
                    <a:pt x="279527" y="186575"/>
                  </a:lnTo>
                  <a:lnTo>
                    <a:pt x="350024" y="244881"/>
                  </a:lnTo>
                  <a:lnTo>
                    <a:pt x="356984" y="247027"/>
                  </a:lnTo>
                  <a:lnTo>
                    <a:pt x="364477" y="245516"/>
                  </a:lnTo>
                  <a:lnTo>
                    <a:pt x="371157" y="240893"/>
                  </a:lnTo>
                  <a:lnTo>
                    <a:pt x="375615" y="233705"/>
                  </a:lnTo>
                  <a:lnTo>
                    <a:pt x="380098" y="218287"/>
                  </a:lnTo>
                  <a:lnTo>
                    <a:pt x="382727" y="203073"/>
                  </a:lnTo>
                  <a:lnTo>
                    <a:pt x="383425" y="188048"/>
                  </a:lnTo>
                  <a:close/>
                </a:path>
                <a:path w="1998979" h="320040">
                  <a:moveTo>
                    <a:pt x="1998967" y="261467"/>
                  </a:moveTo>
                  <a:lnTo>
                    <a:pt x="1996046" y="255282"/>
                  </a:lnTo>
                  <a:lnTo>
                    <a:pt x="1990128" y="251498"/>
                  </a:lnTo>
                  <a:lnTo>
                    <a:pt x="1917750" y="230187"/>
                  </a:lnTo>
                  <a:lnTo>
                    <a:pt x="1910524" y="229171"/>
                  </a:lnTo>
                  <a:lnTo>
                    <a:pt x="1903044" y="230162"/>
                  </a:lnTo>
                  <a:lnTo>
                    <a:pt x="1895690" y="233057"/>
                  </a:lnTo>
                  <a:lnTo>
                    <a:pt x="1888871" y="237756"/>
                  </a:lnTo>
                  <a:lnTo>
                    <a:pt x="1883143" y="242709"/>
                  </a:lnTo>
                  <a:lnTo>
                    <a:pt x="1876132" y="247180"/>
                  </a:lnTo>
                  <a:lnTo>
                    <a:pt x="1868678" y="249212"/>
                  </a:lnTo>
                  <a:lnTo>
                    <a:pt x="1861489" y="248678"/>
                  </a:lnTo>
                  <a:lnTo>
                    <a:pt x="1855279" y="245465"/>
                  </a:lnTo>
                  <a:lnTo>
                    <a:pt x="1814106" y="202831"/>
                  </a:lnTo>
                  <a:lnTo>
                    <a:pt x="1782292" y="152069"/>
                  </a:lnTo>
                  <a:lnTo>
                    <a:pt x="1780489" y="145059"/>
                  </a:lnTo>
                  <a:lnTo>
                    <a:pt x="1781390" y="137541"/>
                  </a:lnTo>
                  <a:lnTo>
                    <a:pt x="1784718" y="130251"/>
                  </a:lnTo>
                  <a:lnTo>
                    <a:pt x="1790242" y="123901"/>
                  </a:lnTo>
                  <a:lnTo>
                    <a:pt x="1795932" y="118999"/>
                  </a:lnTo>
                  <a:lnTo>
                    <a:pt x="1801634" y="112852"/>
                  </a:lnTo>
                  <a:lnTo>
                    <a:pt x="1802523" y="11976"/>
                  </a:lnTo>
                  <a:lnTo>
                    <a:pt x="1787702" y="0"/>
                  </a:lnTo>
                  <a:lnTo>
                    <a:pt x="1780108" y="2870"/>
                  </a:lnTo>
                  <a:lnTo>
                    <a:pt x="1743494" y="35966"/>
                  </a:lnTo>
                  <a:lnTo>
                    <a:pt x="1723948" y="82689"/>
                  </a:lnTo>
                  <a:lnTo>
                    <a:pt x="1718106" y="150037"/>
                  </a:lnTo>
                  <a:lnTo>
                    <a:pt x="1721840" y="184213"/>
                  </a:lnTo>
                  <a:lnTo>
                    <a:pt x="1735340" y="221894"/>
                  </a:lnTo>
                  <a:lnTo>
                    <a:pt x="1781517" y="280962"/>
                  </a:lnTo>
                  <a:lnTo>
                    <a:pt x="1814144" y="302387"/>
                  </a:lnTo>
                  <a:lnTo>
                    <a:pt x="1876044" y="318325"/>
                  </a:lnTo>
                  <a:lnTo>
                    <a:pt x="1907971" y="319735"/>
                  </a:lnTo>
                  <a:lnTo>
                    <a:pt x="1940560" y="316623"/>
                  </a:lnTo>
                  <a:lnTo>
                    <a:pt x="1982343" y="289153"/>
                  </a:lnTo>
                  <a:lnTo>
                    <a:pt x="1998586" y="268808"/>
                  </a:lnTo>
                  <a:lnTo>
                    <a:pt x="1998967" y="261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499510" y="3011871"/>
              <a:ext cx="2246515" cy="222387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472456" y="5711948"/>
              <a:ext cx="1543700" cy="4608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15729" y="554367"/>
            <a:ext cx="343434" cy="34149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43744" y="596020"/>
            <a:ext cx="551906" cy="2697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78964" y="3108807"/>
            <a:ext cx="5229040" cy="466718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99530" y="2113711"/>
            <a:ext cx="2895600" cy="4787265"/>
            <a:chOff x="399530" y="2113711"/>
            <a:chExt cx="2895600" cy="4787265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5879" y="2113711"/>
              <a:ext cx="2882353" cy="3048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05880" y="2448334"/>
              <a:ext cx="2882900" cy="304800"/>
            </a:xfrm>
            <a:custGeom>
              <a:avLst/>
              <a:gdLst/>
              <a:ahLst/>
              <a:cxnLst/>
              <a:rect l="l" t="t" r="r" b="b"/>
              <a:pathLst>
                <a:path w="2882900" h="304800">
                  <a:moveTo>
                    <a:pt x="2835960" y="304800"/>
                  </a:moveTo>
                  <a:lnTo>
                    <a:pt x="46393" y="304800"/>
                  </a:lnTo>
                  <a:lnTo>
                    <a:pt x="28332" y="301155"/>
                  </a:lnTo>
                  <a:lnTo>
                    <a:pt x="13585" y="291215"/>
                  </a:lnTo>
                  <a:lnTo>
                    <a:pt x="3644" y="276473"/>
                  </a:lnTo>
                  <a:lnTo>
                    <a:pt x="0" y="258419"/>
                  </a:lnTo>
                  <a:lnTo>
                    <a:pt x="0" y="46380"/>
                  </a:lnTo>
                  <a:lnTo>
                    <a:pt x="3644" y="28326"/>
                  </a:lnTo>
                  <a:lnTo>
                    <a:pt x="13585" y="13584"/>
                  </a:lnTo>
                  <a:lnTo>
                    <a:pt x="28332" y="3644"/>
                  </a:lnTo>
                  <a:lnTo>
                    <a:pt x="46393" y="0"/>
                  </a:lnTo>
                  <a:lnTo>
                    <a:pt x="2835960" y="0"/>
                  </a:lnTo>
                  <a:lnTo>
                    <a:pt x="2854019" y="3644"/>
                  </a:lnTo>
                  <a:lnTo>
                    <a:pt x="2868761" y="13584"/>
                  </a:lnTo>
                  <a:lnTo>
                    <a:pt x="2878698" y="28326"/>
                  </a:lnTo>
                  <a:lnTo>
                    <a:pt x="2882341" y="46380"/>
                  </a:lnTo>
                  <a:lnTo>
                    <a:pt x="2882341" y="258419"/>
                  </a:lnTo>
                  <a:lnTo>
                    <a:pt x="2878698" y="276473"/>
                  </a:lnTo>
                  <a:lnTo>
                    <a:pt x="2868761" y="291215"/>
                  </a:lnTo>
                  <a:lnTo>
                    <a:pt x="2854019" y="301155"/>
                  </a:lnTo>
                  <a:lnTo>
                    <a:pt x="2835960" y="3048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5879" y="2782951"/>
              <a:ext cx="2882353" cy="3048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05880" y="3117564"/>
              <a:ext cx="2882900" cy="304800"/>
            </a:xfrm>
            <a:custGeom>
              <a:avLst/>
              <a:gdLst/>
              <a:ahLst/>
              <a:cxnLst/>
              <a:rect l="l" t="t" r="r" b="b"/>
              <a:pathLst>
                <a:path w="2882900" h="304800">
                  <a:moveTo>
                    <a:pt x="2835960" y="304800"/>
                  </a:moveTo>
                  <a:lnTo>
                    <a:pt x="46393" y="304800"/>
                  </a:lnTo>
                  <a:lnTo>
                    <a:pt x="28332" y="301155"/>
                  </a:lnTo>
                  <a:lnTo>
                    <a:pt x="13585" y="291215"/>
                  </a:lnTo>
                  <a:lnTo>
                    <a:pt x="3644" y="276473"/>
                  </a:lnTo>
                  <a:lnTo>
                    <a:pt x="0" y="258419"/>
                  </a:lnTo>
                  <a:lnTo>
                    <a:pt x="0" y="46380"/>
                  </a:lnTo>
                  <a:lnTo>
                    <a:pt x="3644" y="28326"/>
                  </a:lnTo>
                  <a:lnTo>
                    <a:pt x="13585" y="13584"/>
                  </a:lnTo>
                  <a:lnTo>
                    <a:pt x="28332" y="3644"/>
                  </a:lnTo>
                  <a:lnTo>
                    <a:pt x="46393" y="0"/>
                  </a:lnTo>
                  <a:lnTo>
                    <a:pt x="2835960" y="0"/>
                  </a:lnTo>
                  <a:lnTo>
                    <a:pt x="2854019" y="3644"/>
                  </a:lnTo>
                  <a:lnTo>
                    <a:pt x="2868761" y="13584"/>
                  </a:lnTo>
                  <a:lnTo>
                    <a:pt x="2878698" y="28326"/>
                  </a:lnTo>
                  <a:lnTo>
                    <a:pt x="2882341" y="46380"/>
                  </a:lnTo>
                  <a:lnTo>
                    <a:pt x="2882341" y="258419"/>
                  </a:lnTo>
                  <a:lnTo>
                    <a:pt x="2878698" y="276473"/>
                  </a:lnTo>
                  <a:lnTo>
                    <a:pt x="2868761" y="291215"/>
                  </a:lnTo>
                  <a:lnTo>
                    <a:pt x="2854019" y="301155"/>
                  </a:lnTo>
                  <a:lnTo>
                    <a:pt x="2835960" y="3048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5879" y="3452190"/>
              <a:ext cx="2882353" cy="3048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05880" y="3786802"/>
              <a:ext cx="2882900" cy="304800"/>
            </a:xfrm>
            <a:custGeom>
              <a:avLst/>
              <a:gdLst/>
              <a:ahLst/>
              <a:cxnLst/>
              <a:rect l="l" t="t" r="r" b="b"/>
              <a:pathLst>
                <a:path w="2882900" h="304800">
                  <a:moveTo>
                    <a:pt x="2835960" y="304800"/>
                  </a:moveTo>
                  <a:lnTo>
                    <a:pt x="46393" y="304800"/>
                  </a:lnTo>
                  <a:lnTo>
                    <a:pt x="28332" y="301155"/>
                  </a:lnTo>
                  <a:lnTo>
                    <a:pt x="13585" y="291215"/>
                  </a:lnTo>
                  <a:lnTo>
                    <a:pt x="3644" y="276473"/>
                  </a:lnTo>
                  <a:lnTo>
                    <a:pt x="0" y="258419"/>
                  </a:lnTo>
                  <a:lnTo>
                    <a:pt x="0" y="46380"/>
                  </a:lnTo>
                  <a:lnTo>
                    <a:pt x="3644" y="28326"/>
                  </a:lnTo>
                  <a:lnTo>
                    <a:pt x="13585" y="13584"/>
                  </a:lnTo>
                  <a:lnTo>
                    <a:pt x="28332" y="3644"/>
                  </a:lnTo>
                  <a:lnTo>
                    <a:pt x="46393" y="0"/>
                  </a:lnTo>
                  <a:lnTo>
                    <a:pt x="2835960" y="0"/>
                  </a:lnTo>
                  <a:lnTo>
                    <a:pt x="2854019" y="3644"/>
                  </a:lnTo>
                  <a:lnTo>
                    <a:pt x="2868761" y="13584"/>
                  </a:lnTo>
                  <a:lnTo>
                    <a:pt x="2878698" y="28326"/>
                  </a:lnTo>
                  <a:lnTo>
                    <a:pt x="2882341" y="46380"/>
                  </a:lnTo>
                  <a:lnTo>
                    <a:pt x="2882341" y="258419"/>
                  </a:lnTo>
                  <a:lnTo>
                    <a:pt x="2878698" y="276473"/>
                  </a:lnTo>
                  <a:lnTo>
                    <a:pt x="2868761" y="291215"/>
                  </a:lnTo>
                  <a:lnTo>
                    <a:pt x="2854019" y="301155"/>
                  </a:lnTo>
                  <a:lnTo>
                    <a:pt x="2835960" y="3048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5879" y="4121416"/>
              <a:ext cx="2882353" cy="30481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05880" y="4456039"/>
              <a:ext cx="2882900" cy="304800"/>
            </a:xfrm>
            <a:custGeom>
              <a:avLst/>
              <a:gdLst/>
              <a:ahLst/>
              <a:cxnLst/>
              <a:rect l="l" t="t" r="r" b="b"/>
              <a:pathLst>
                <a:path w="2882900" h="304800">
                  <a:moveTo>
                    <a:pt x="2835960" y="304800"/>
                  </a:moveTo>
                  <a:lnTo>
                    <a:pt x="46393" y="304800"/>
                  </a:lnTo>
                  <a:lnTo>
                    <a:pt x="28332" y="301155"/>
                  </a:lnTo>
                  <a:lnTo>
                    <a:pt x="13585" y="291215"/>
                  </a:lnTo>
                  <a:lnTo>
                    <a:pt x="3644" y="276473"/>
                  </a:lnTo>
                  <a:lnTo>
                    <a:pt x="0" y="258419"/>
                  </a:lnTo>
                  <a:lnTo>
                    <a:pt x="0" y="46380"/>
                  </a:lnTo>
                  <a:lnTo>
                    <a:pt x="3644" y="28326"/>
                  </a:lnTo>
                  <a:lnTo>
                    <a:pt x="13585" y="13584"/>
                  </a:lnTo>
                  <a:lnTo>
                    <a:pt x="28332" y="3644"/>
                  </a:lnTo>
                  <a:lnTo>
                    <a:pt x="46393" y="0"/>
                  </a:lnTo>
                  <a:lnTo>
                    <a:pt x="2835960" y="0"/>
                  </a:lnTo>
                  <a:lnTo>
                    <a:pt x="2854019" y="3644"/>
                  </a:lnTo>
                  <a:lnTo>
                    <a:pt x="2868761" y="13584"/>
                  </a:lnTo>
                  <a:lnTo>
                    <a:pt x="2878698" y="28326"/>
                  </a:lnTo>
                  <a:lnTo>
                    <a:pt x="2882341" y="46380"/>
                  </a:lnTo>
                  <a:lnTo>
                    <a:pt x="2882341" y="258419"/>
                  </a:lnTo>
                  <a:lnTo>
                    <a:pt x="2878698" y="276473"/>
                  </a:lnTo>
                  <a:lnTo>
                    <a:pt x="2868761" y="291215"/>
                  </a:lnTo>
                  <a:lnTo>
                    <a:pt x="2854019" y="301155"/>
                  </a:lnTo>
                  <a:lnTo>
                    <a:pt x="2835960" y="3048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5879" y="4790656"/>
              <a:ext cx="2882353" cy="3048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05880" y="5125275"/>
              <a:ext cx="2882900" cy="304800"/>
            </a:xfrm>
            <a:custGeom>
              <a:avLst/>
              <a:gdLst/>
              <a:ahLst/>
              <a:cxnLst/>
              <a:rect l="l" t="t" r="r" b="b"/>
              <a:pathLst>
                <a:path w="2882900" h="304800">
                  <a:moveTo>
                    <a:pt x="2835960" y="304799"/>
                  </a:moveTo>
                  <a:lnTo>
                    <a:pt x="46393" y="304799"/>
                  </a:lnTo>
                  <a:lnTo>
                    <a:pt x="28332" y="301155"/>
                  </a:lnTo>
                  <a:lnTo>
                    <a:pt x="13585" y="291215"/>
                  </a:lnTo>
                  <a:lnTo>
                    <a:pt x="3644" y="276473"/>
                  </a:lnTo>
                  <a:lnTo>
                    <a:pt x="0" y="258419"/>
                  </a:lnTo>
                  <a:lnTo>
                    <a:pt x="0" y="46380"/>
                  </a:lnTo>
                  <a:lnTo>
                    <a:pt x="3644" y="28326"/>
                  </a:lnTo>
                  <a:lnTo>
                    <a:pt x="13585" y="13584"/>
                  </a:lnTo>
                  <a:lnTo>
                    <a:pt x="28332" y="3644"/>
                  </a:lnTo>
                  <a:lnTo>
                    <a:pt x="46393" y="0"/>
                  </a:lnTo>
                  <a:lnTo>
                    <a:pt x="2835960" y="0"/>
                  </a:lnTo>
                  <a:lnTo>
                    <a:pt x="2854019" y="3644"/>
                  </a:lnTo>
                  <a:lnTo>
                    <a:pt x="2868761" y="13584"/>
                  </a:lnTo>
                  <a:lnTo>
                    <a:pt x="2878698" y="28326"/>
                  </a:lnTo>
                  <a:lnTo>
                    <a:pt x="2882341" y="46380"/>
                  </a:lnTo>
                  <a:lnTo>
                    <a:pt x="2882341" y="258419"/>
                  </a:lnTo>
                  <a:lnTo>
                    <a:pt x="2878698" y="276473"/>
                  </a:lnTo>
                  <a:lnTo>
                    <a:pt x="2868761" y="291215"/>
                  </a:lnTo>
                  <a:lnTo>
                    <a:pt x="2854019" y="301155"/>
                  </a:lnTo>
                  <a:lnTo>
                    <a:pt x="2835960" y="30479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5879" y="5459882"/>
              <a:ext cx="2882353" cy="30481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05880" y="5794506"/>
              <a:ext cx="2882900" cy="304800"/>
            </a:xfrm>
            <a:custGeom>
              <a:avLst/>
              <a:gdLst/>
              <a:ahLst/>
              <a:cxnLst/>
              <a:rect l="l" t="t" r="r" b="b"/>
              <a:pathLst>
                <a:path w="2882900" h="304800">
                  <a:moveTo>
                    <a:pt x="2835960" y="304800"/>
                  </a:moveTo>
                  <a:lnTo>
                    <a:pt x="46393" y="304800"/>
                  </a:lnTo>
                  <a:lnTo>
                    <a:pt x="28332" y="301155"/>
                  </a:lnTo>
                  <a:lnTo>
                    <a:pt x="13585" y="291215"/>
                  </a:lnTo>
                  <a:lnTo>
                    <a:pt x="3644" y="276473"/>
                  </a:lnTo>
                  <a:lnTo>
                    <a:pt x="0" y="258419"/>
                  </a:lnTo>
                  <a:lnTo>
                    <a:pt x="0" y="46380"/>
                  </a:lnTo>
                  <a:lnTo>
                    <a:pt x="3644" y="28326"/>
                  </a:lnTo>
                  <a:lnTo>
                    <a:pt x="13585" y="13584"/>
                  </a:lnTo>
                  <a:lnTo>
                    <a:pt x="28332" y="3644"/>
                  </a:lnTo>
                  <a:lnTo>
                    <a:pt x="46393" y="0"/>
                  </a:lnTo>
                  <a:lnTo>
                    <a:pt x="2835960" y="0"/>
                  </a:lnTo>
                  <a:lnTo>
                    <a:pt x="2854019" y="3644"/>
                  </a:lnTo>
                  <a:lnTo>
                    <a:pt x="2868761" y="13584"/>
                  </a:lnTo>
                  <a:lnTo>
                    <a:pt x="2878698" y="28326"/>
                  </a:lnTo>
                  <a:lnTo>
                    <a:pt x="2882341" y="46380"/>
                  </a:lnTo>
                  <a:lnTo>
                    <a:pt x="2882341" y="258419"/>
                  </a:lnTo>
                  <a:lnTo>
                    <a:pt x="2878698" y="276473"/>
                  </a:lnTo>
                  <a:lnTo>
                    <a:pt x="2868761" y="291215"/>
                  </a:lnTo>
                  <a:lnTo>
                    <a:pt x="2854019" y="301155"/>
                  </a:lnTo>
                  <a:lnTo>
                    <a:pt x="2835960" y="3048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5879" y="6129121"/>
              <a:ext cx="2882353" cy="36443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05881" y="6523374"/>
              <a:ext cx="2882900" cy="371475"/>
            </a:xfrm>
            <a:custGeom>
              <a:avLst/>
              <a:gdLst/>
              <a:ahLst/>
              <a:cxnLst/>
              <a:rect l="l" t="t" r="r" b="b"/>
              <a:pathLst>
                <a:path w="2882900" h="371475">
                  <a:moveTo>
                    <a:pt x="2831160" y="371157"/>
                  </a:moveTo>
                  <a:lnTo>
                    <a:pt x="51181" y="371157"/>
                  </a:lnTo>
                  <a:lnTo>
                    <a:pt x="31257" y="367135"/>
                  </a:lnTo>
                  <a:lnTo>
                    <a:pt x="14989" y="356168"/>
                  </a:lnTo>
                  <a:lnTo>
                    <a:pt x="4021" y="339900"/>
                  </a:lnTo>
                  <a:lnTo>
                    <a:pt x="0" y="319976"/>
                  </a:lnTo>
                  <a:lnTo>
                    <a:pt x="0" y="51180"/>
                  </a:lnTo>
                  <a:lnTo>
                    <a:pt x="4021" y="31262"/>
                  </a:lnTo>
                  <a:lnTo>
                    <a:pt x="14989" y="14993"/>
                  </a:lnTo>
                  <a:lnTo>
                    <a:pt x="31257" y="4023"/>
                  </a:lnTo>
                  <a:lnTo>
                    <a:pt x="51181" y="0"/>
                  </a:lnTo>
                  <a:lnTo>
                    <a:pt x="2831160" y="0"/>
                  </a:lnTo>
                  <a:lnTo>
                    <a:pt x="2851089" y="4023"/>
                  </a:lnTo>
                  <a:lnTo>
                    <a:pt x="2867356" y="14993"/>
                  </a:lnTo>
                  <a:lnTo>
                    <a:pt x="2878321" y="31262"/>
                  </a:lnTo>
                  <a:lnTo>
                    <a:pt x="2882341" y="51180"/>
                  </a:lnTo>
                  <a:lnTo>
                    <a:pt x="2882341" y="319976"/>
                  </a:lnTo>
                  <a:lnTo>
                    <a:pt x="2878321" y="339900"/>
                  </a:lnTo>
                  <a:lnTo>
                    <a:pt x="2867356" y="356168"/>
                  </a:lnTo>
                  <a:lnTo>
                    <a:pt x="2851089" y="367135"/>
                  </a:lnTo>
                  <a:lnTo>
                    <a:pt x="2831160" y="37115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19023" y="2171970"/>
            <a:ext cx="2856230" cy="50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Диспетчерская</a:t>
            </a:r>
            <a:r>
              <a:rPr sz="10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b="1" spc="-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служба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  <a:p>
            <a:pPr>
              <a:lnSpc>
                <a:spcPts val="1350"/>
              </a:lnSpc>
              <a:spcBef>
                <a:spcPts val="15"/>
              </a:spcBef>
            </a:pPr>
            <a:endParaRPr sz="1350" dirty="0">
              <a:latin typeface="Montserrat Medium" panose="00000600000000000000" pitchFamily="2" charset="-52"/>
              <a:cs typeface="Arial"/>
            </a:endParaRPr>
          </a:p>
          <a:p>
            <a:pPr marL="81280">
              <a:lnSpc>
                <a:spcPct val="100000"/>
              </a:lnSpc>
            </a:pPr>
            <a:r>
              <a:rPr sz="1000" b="1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Персональный</a:t>
            </a:r>
            <a:r>
              <a:rPr sz="1000" b="1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менеджер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9832" y="2832751"/>
            <a:ext cx="15449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Аварийный</a:t>
            </a:r>
            <a:r>
              <a:rPr sz="1000" b="1" spc="-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b="1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комиссар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9023" y="3167396"/>
            <a:ext cx="285623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Сбор</a:t>
            </a:r>
            <a:r>
              <a:rPr sz="1000" b="1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справок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3642" y="3502041"/>
            <a:ext cx="76136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Эвакуация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9023" y="3836686"/>
            <a:ext cx="285623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Техпомощь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7452" y="4171331"/>
            <a:ext cx="19069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Услуга </a:t>
            </a:r>
            <a:r>
              <a:rPr sz="1000" spc="-2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"трезвый</a:t>
            </a:r>
            <a:r>
              <a:rPr sz="1000" spc="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водитель"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9023" y="4505976"/>
            <a:ext cx="285623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Справка из</a:t>
            </a:r>
            <a:r>
              <a:rPr sz="1000" spc="1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гидромецентра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1262" y="4840621"/>
            <a:ext cx="131826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Услуга</a:t>
            </a:r>
            <a:r>
              <a:rPr sz="1000" spc="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"аэропорт"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9023" y="5175267"/>
            <a:ext cx="285623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sz="1000" spc="-1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Услуга </a:t>
            </a:r>
            <a:r>
              <a:rPr sz="1000" spc="-4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"поиск</a:t>
            </a:r>
            <a:r>
              <a:rPr sz="1000" spc="2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spc="-40" dirty="0" err="1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автомобиля</a:t>
            </a:r>
            <a:r>
              <a:rPr sz="1000" spc="-4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"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14692" y="4149614"/>
            <a:ext cx="61785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два</a:t>
            </a:r>
            <a:r>
              <a:rPr sz="1000" spc="-3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раза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00722" y="4479179"/>
            <a:ext cx="64579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один</a:t>
            </a:r>
            <a:r>
              <a:rPr sz="1000" spc="-2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раз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00722" y="4808744"/>
            <a:ext cx="64579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один</a:t>
            </a:r>
            <a:r>
              <a:rPr sz="1000" spc="-2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раз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183498" y="4149614"/>
            <a:ext cx="64579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один</a:t>
            </a:r>
            <a:r>
              <a:rPr sz="1000" spc="-2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раз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534524" y="2831354"/>
            <a:ext cx="6191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три</a:t>
            </a:r>
            <a:r>
              <a:rPr sz="1000" spc="-3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раза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534524" y="3160919"/>
            <a:ext cx="6191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три</a:t>
            </a:r>
            <a:r>
              <a:rPr sz="1000" spc="-3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раза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534524" y="3490484"/>
            <a:ext cx="6191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три</a:t>
            </a:r>
            <a:r>
              <a:rPr sz="1000" spc="-3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раза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476361" y="381017"/>
            <a:ext cx="45586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5" dirty="0">
                <a:solidFill>
                  <a:srgbClr val="FFFFFF"/>
                </a:solidFill>
              </a:rPr>
              <a:t>КАТЕГОРИИ</a:t>
            </a:r>
            <a:r>
              <a:rPr spc="55" dirty="0">
                <a:solidFill>
                  <a:srgbClr val="FFFFFF"/>
                </a:solidFill>
              </a:rPr>
              <a:t> </a:t>
            </a:r>
            <a:r>
              <a:rPr spc="-60" dirty="0">
                <a:solidFill>
                  <a:srgbClr val="FFFFFF"/>
                </a:solidFill>
              </a:rPr>
              <a:t>КАРТ</a:t>
            </a:r>
          </a:p>
        </p:txBody>
      </p:sp>
      <p:pic>
        <p:nvPicPr>
          <p:cNvPr id="37" name="object 3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80386" y="1227747"/>
            <a:ext cx="456231" cy="456234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276373" y="1227747"/>
            <a:ext cx="456250" cy="456234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716376" y="1227747"/>
            <a:ext cx="456237" cy="456234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012382" y="1227747"/>
            <a:ext cx="456250" cy="45623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380381" y="1227747"/>
            <a:ext cx="456244" cy="456234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3565661" y="1471057"/>
            <a:ext cx="10477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ШОКОЛАД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225390" y="1471057"/>
            <a:ext cx="7250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SI</a:t>
            </a:r>
            <a:r>
              <a:rPr sz="1400" spc="-9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L</a:t>
            </a:r>
            <a:r>
              <a:rPr sz="140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V</a:t>
            </a:r>
            <a:r>
              <a:rPr sz="14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ER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718356" y="1471057"/>
            <a:ext cx="104774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TALISMAN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591817" y="1471057"/>
            <a:ext cx="6470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6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GOLD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990194" y="1471057"/>
            <a:ext cx="107288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P</a:t>
            </a:r>
            <a:r>
              <a:rPr sz="1400" spc="4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L</a:t>
            </a:r>
            <a:r>
              <a:rPr sz="140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A</a:t>
            </a:r>
            <a:r>
              <a:rPr sz="1400" spc="70" dirty="0">
                <a:solidFill>
                  <a:srgbClr val="FFFFFF"/>
                </a:solidFill>
                <a:latin typeface="Montserrat Medium" panose="00000600000000000000" pitchFamily="2" charset="-52"/>
                <a:cs typeface="Arial"/>
              </a:rPr>
              <a:t>TINUM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pic>
        <p:nvPicPr>
          <p:cNvPr id="47" name="object 4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222890" y="2040813"/>
            <a:ext cx="12700" cy="4860061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872893" y="2040813"/>
            <a:ext cx="12700" cy="4860061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522882" y="2040813"/>
            <a:ext cx="12700" cy="4860061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172885" y="2040813"/>
            <a:ext cx="12700" cy="4860061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822875" y="2040813"/>
            <a:ext cx="12700" cy="4860061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586937" y="2427071"/>
            <a:ext cx="1072895" cy="12699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586937" y="2761691"/>
            <a:ext cx="1072895" cy="12699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586937" y="3096311"/>
            <a:ext cx="1072895" cy="12699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586937" y="3765537"/>
            <a:ext cx="1072895" cy="12712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586937" y="3430930"/>
            <a:ext cx="1072895" cy="12687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586937" y="4090314"/>
            <a:ext cx="1072895" cy="12699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586937" y="4427766"/>
            <a:ext cx="1072895" cy="12699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586937" y="4771123"/>
            <a:ext cx="1072895" cy="12699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586937" y="5098224"/>
            <a:ext cx="1072895" cy="12699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586937" y="5438623"/>
            <a:ext cx="1072895" cy="12712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3586937" y="5773255"/>
            <a:ext cx="1072895" cy="12699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3586937" y="6116422"/>
            <a:ext cx="1072895" cy="12699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586937" y="6516154"/>
            <a:ext cx="1072895" cy="12699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4954943" y="2412162"/>
            <a:ext cx="1072883" cy="12699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954943" y="3079801"/>
            <a:ext cx="1072883" cy="12699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4954943" y="2745969"/>
            <a:ext cx="1072883" cy="12699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4954943" y="3413607"/>
            <a:ext cx="1072883" cy="12699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4954943" y="3747427"/>
            <a:ext cx="1072883" cy="12699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322923" y="2745969"/>
            <a:ext cx="1072908" cy="12699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322923" y="2412162"/>
            <a:ext cx="1072908" cy="12699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6322923" y="3079801"/>
            <a:ext cx="1072908" cy="12699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6322923" y="3413607"/>
            <a:ext cx="1072908" cy="12699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4954943" y="4081246"/>
            <a:ext cx="1072883" cy="12699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6322923" y="3747427"/>
            <a:ext cx="1072908" cy="12699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954943" y="4415066"/>
            <a:ext cx="1072883" cy="12699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4954943" y="6516154"/>
            <a:ext cx="1072883" cy="12699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6322923" y="6516154"/>
            <a:ext cx="1072908" cy="12699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654937" y="3413607"/>
            <a:ext cx="1072895" cy="12699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7654937" y="2412162"/>
            <a:ext cx="1072895" cy="12699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9022930" y="2412162"/>
            <a:ext cx="1072895" cy="12699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7654937" y="3747427"/>
            <a:ext cx="1072895" cy="12699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9022930" y="3413607"/>
            <a:ext cx="1072895" cy="12699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654937" y="4081246"/>
            <a:ext cx="1072895" cy="12699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7654937" y="6516154"/>
            <a:ext cx="1072895" cy="12699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9022930" y="6516154"/>
            <a:ext cx="1072895" cy="12699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3918877" y="2170354"/>
            <a:ext cx="411768" cy="191511"/>
          </a:xfrm>
          <a:prstGeom prst="rect">
            <a:avLst/>
          </a:prstGeom>
        </p:spPr>
      </p:pic>
      <p:pic>
        <p:nvPicPr>
          <p:cNvPr id="88" name="object 88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3918877" y="2504973"/>
            <a:ext cx="411768" cy="191504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3918877" y="2839593"/>
            <a:ext cx="411768" cy="191504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3918877" y="3174200"/>
            <a:ext cx="411768" cy="191512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3918877" y="3508819"/>
            <a:ext cx="411768" cy="191508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3918877" y="3843439"/>
            <a:ext cx="411768" cy="191511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5286883" y="2170354"/>
            <a:ext cx="411762" cy="191511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5286883" y="2504973"/>
            <a:ext cx="411762" cy="191504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6654863" y="2170354"/>
            <a:ext cx="411781" cy="191511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6654863" y="2504973"/>
            <a:ext cx="411781" cy="191504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5286883" y="2839593"/>
            <a:ext cx="411762" cy="191504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5286883" y="3174200"/>
            <a:ext cx="411762" cy="191512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5286883" y="3508819"/>
            <a:ext cx="411762" cy="191508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9354870" y="2170354"/>
            <a:ext cx="411778" cy="191511"/>
          </a:xfrm>
          <a:prstGeom prst="rect">
            <a:avLst/>
          </a:prstGeom>
        </p:spPr>
      </p:pic>
      <p:pic>
        <p:nvPicPr>
          <p:cNvPr id="101" name="object 101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9354870" y="2504973"/>
            <a:ext cx="411778" cy="191504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9354870" y="3174200"/>
            <a:ext cx="411778" cy="191512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9354870" y="3508819"/>
            <a:ext cx="411778" cy="191508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5286883" y="3843439"/>
            <a:ext cx="411762" cy="191511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7950872" y="2170354"/>
            <a:ext cx="411770" cy="191511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7950872" y="3174200"/>
            <a:ext cx="411770" cy="191512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7950872" y="3508819"/>
            <a:ext cx="411770" cy="191508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7950872" y="3843439"/>
            <a:ext cx="411770" cy="191511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3918877" y="5181917"/>
            <a:ext cx="411768" cy="191504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3918877" y="5516524"/>
            <a:ext cx="411768" cy="191511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3918877" y="5851144"/>
            <a:ext cx="411768" cy="191511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3918877" y="6215583"/>
            <a:ext cx="411768" cy="191504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3918877" y="6613194"/>
            <a:ext cx="411768" cy="191511"/>
          </a:xfrm>
          <a:prstGeom prst="rect">
            <a:avLst/>
          </a:prstGeom>
        </p:spPr>
      </p:pic>
      <p:grpSp>
        <p:nvGrpSpPr>
          <p:cNvPr id="114" name="object 114"/>
          <p:cNvGrpSpPr/>
          <p:nvPr/>
        </p:nvGrpSpPr>
        <p:grpSpPr>
          <a:xfrm>
            <a:off x="4954943" y="5851144"/>
            <a:ext cx="1073150" cy="245745"/>
            <a:chOff x="4954943" y="5851144"/>
            <a:chExt cx="1073150" cy="245745"/>
          </a:xfrm>
        </p:grpSpPr>
        <p:pic>
          <p:nvPicPr>
            <p:cNvPr id="115" name="object 11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954943" y="6084164"/>
              <a:ext cx="1072883" cy="12699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286883" y="5851144"/>
              <a:ext cx="411762" cy="191511"/>
            </a:xfrm>
            <a:prstGeom prst="rect">
              <a:avLst/>
            </a:prstGeom>
          </p:spPr>
        </p:pic>
      </p:grpSp>
      <p:pic>
        <p:nvPicPr>
          <p:cNvPr id="117" name="object 117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5286883" y="6215583"/>
            <a:ext cx="411762" cy="191504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5286883" y="6613194"/>
            <a:ext cx="411762" cy="191511"/>
          </a:xfrm>
          <a:prstGeom prst="rect">
            <a:avLst/>
          </a:prstGeom>
        </p:spPr>
      </p:pic>
      <p:grpSp>
        <p:nvGrpSpPr>
          <p:cNvPr id="119" name="object 119"/>
          <p:cNvGrpSpPr/>
          <p:nvPr/>
        </p:nvGrpSpPr>
        <p:grpSpPr>
          <a:xfrm>
            <a:off x="6322923" y="5851144"/>
            <a:ext cx="1073150" cy="245745"/>
            <a:chOff x="6322923" y="5851144"/>
            <a:chExt cx="1073150" cy="245745"/>
          </a:xfrm>
        </p:grpSpPr>
        <p:pic>
          <p:nvPicPr>
            <p:cNvPr id="120" name="object 12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322923" y="6084164"/>
              <a:ext cx="1072908" cy="12699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654863" y="5851144"/>
              <a:ext cx="411781" cy="191511"/>
            </a:xfrm>
            <a:prstGeom prst="rect">
              <a:avLst/>
            </a:prstGeom>
          </p:spPr>
        </p:pic>
      </p:grpSp>
      <p:pic>
        <p:nvPicPr>
          <p:cNvPr id="122" name="object 122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6654863" y="6215583"/>
            <a:ext cx="411781" cy="191504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6654863" y="6613194"/>
            <a:ext cx="411781" cy="191511"/>
          </a:xfrm>
          <a:prstGeom prst="rect">
            <a:avLst/>
          </a:prstGeom>
        </p:spPr>
      </p:pic>
      <p:grpSp>
        <p:nvGrpSpPr>
          <p:cNvPr id="124" name="object 124"/>
          <p:cNvGrpSpPr/>
          <p:nvPr/>
        </p:nvGrpSpPr>
        <p:grpSpPr>
          <a:xfrm>
            <a:off x="7654937" y="5851144"/>
            <a:ext cx="1073150" cy="245745"/>
            <a:chOff x="7654937" y="5851144"/>
            <a:chExt cx="1073150" cy="245745"/>
          </a:xfrm>
        </p:grpSpPr>
        <p:pic>
          <p:nvPicPr>
            <p:cNvPr id="125" name="object 12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654937" y="6084164"/>
              <a:ext cx="1072895" cy="12699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986864" y="5851144"/>
              <a:ext cx="411778" cy="191511"/>
            </a:xfrm>
            <a:prstGeom prst="rect">
              <a:avLst/>
            </a:prstGeom>
          </p:spPr>
        </p:pic>
      </p:grpSp>
      <p:pic>
        <p:nvPicPr>
          <p:cNvPr id="127" name="object 127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7986864" y="6215583"/>
            <a:ext cx="411778" cy="191504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7986864" y="6613194"/>
            <a:ext cx="411778" cy="191511"/>
          </a:xfrm>
          <a:prstGeom prst="rect">
            <a:avLst/>
          </a:prstGeom>
        </p:spPr>
      </p:pic>
      <p:grpSp>
        <p:nvGrpSpPr>
          <p:cNvPr id="129" name="object 129"/>
          <p:cNvGrpSpPr/>
          <p:nvPr/>
        </p:nvGrpSpPr>
        <p:grpSpPr>
          <a:xfrm>
            <a:off x="9022930" y="5851144"/>
            <a:ext cx="1073150" cy="245745"/>
            <a:chOff x="9022930" y="5851144"/>
            <a:chExt cx="1073150" cy="245745"/>
          </a:xfrm>
        </p:grpSpPr>
        <p:pic>
          <p:nvPicPr>
            <p:cNvPr id="130" name="object 1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022930" y="6084164"/>
              <a:ext cx="1072895" cy="12699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9354871" y="5851144"/>
              <a:ext cx="411778" cy="191511"/>
            </a:xfrm>
            <a:prstGeom prst="rect">
              <a:avLst/>
            </a:prstGeom>
          </p:spPr>
        </p:pic>
      </p:grpSp>
      <p:pic>
        <p:nvPicPr>
          <p:cNvPr id="132" name="object 132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9354870" y="6215583"/>
            <a:ext cx="411778" cy="191504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9354870" y="6613194"/>
            <a:ext cx="411778" cy="191511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0" y="3880104"/>
            <a:ext cx="96863" cy="3895890"/>
          </a:xfrm>
          <a:prstGeom prst="rect">
            <a:avLst/>
          </a:prstGeom>
        </p:spPr>
      </p:pic>
      <p:sp>
        <p:nvSpPr>
          <p:cNvPr id="135" name="object 23">
            <a:extLst>
              <a:ext uri="{FF2B5EF4-FFF2-40B4-BE49-F238E27FC236}">
                <a16:creationId xmlns:a16="http://schemas.microsoft.com/office/drawing/2014/main" id="{9D5E8FE3-8794-49A8-8C11-BFE5795B8189}"/>
              </a:ext>
            </a:extLst>
          </p:cNvPr>
          <p:cNvSpPr txBox="1"/>
          <p:nvPr/>
        </p:nvSpPr>
        <p:spPr>
          <a:xfrm>
            <a:off x="501262" y="5528298"/>
            <a:ext cx="2030753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000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Независимая </a:t>
            </a:r>
            <a:r>
              <a:rPr lang="ru-RU" sz="1000" spc="-10" dirty="0" err="1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автоэкспертиза</a:t>
            </a:r>
            <a:endParaRPr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36" name="object 26">
            <a:extLst>
              <a:ext uri="{FF2B5EF4-FFF2-40B4-BE49-F238E27FC236}">
                <a16:creationId xmlns:a16="http://schemas.microsoft.com/office/drawing/2014/main" id="{D36B64CA-4580-4E36-9C54-E138A4B769DD}"/>
              </a:ext>
            </a:extLst>
          </p:cNvPr>
          <p:cNvSpPr txBox="1"/>
          <p:nvPr/>
        </p:nvSpPr>
        <p:spPr>
          <a:xfrm>
            <a:off x="418761" y="5721529"/>
            <a:ext cx="2882353" cy="298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235" marR="694055" indent="-3810">
              <a:lnSpc>
                <a:spcPct val="219600"/>
              </a:lnSpc>
            </a:pPr>
            <a:r>
              <a:rPr lang="ru-RU"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Юридическая </a:t>
            </a:r>
            <a:r>
              <a:rPr lang="ru-RU" sz="1000" spc="-1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консультация</a:t>
            </a:r>
            <a:endParaRPr lang="ru-RU"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37" name="object 25">
            <a:extLst>
              <a:ext uri="{FF2B5EF4-FFF2-40B4-BE49-F238E27FC236}">
                <a16:creationId xmlns:a16="http://schemas.microsoft.com/office/drawing/2014/main" id="{2A9B01D6-9B7F-460F-A924-04B68EADB631}"/>
              </a:ext>
            </a:extLst>
          </p:cNvPr>
          <p:cNvSpPr txBox="1"/>
          <p:nvPr/>
        </p:nvSpPr>
        <p:spPr>
          <a:xfrm>
            <a:off x="399974" y="6146618"/>
            <a:ext cx="288235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235" marR="211454">
              <a:lnSpc>
                <a:spcPct val="100000"/>
              </a:lnSpc>
              <a:spcBef>
                <a:spcPts val="1070"/>
              </a:spcBef>
            </a:pPr>
            <a:r>
              <a:rPr lang="ru-RU" sz="1000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Один автомобиль </a:t>
            </a:r>
            <a:r>
              <a:rPr lang="ru-RU" sz="10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– </a:t>
            </a:r>
            <a:r>
              <a:rPr lang="ru-RU" sz="1000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неограниченное  количество</a:t>
            </a:r>
            <a:r>
              <a:rPr lang="ru-RU" sz="10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lang="ru-RU" sz="1000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пользователей</a:t>
            </a:r>
            <a:endParaRPr lang="ru-RU" sz="1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38" name="object 26">
            <a:extLst>
              <a:ext uri="{FF2B5EF4-FFF2-40B4-BE49-F238E27FC236}">
                <a16:creationId xmlns:a16="http://schemas.microsoft.com/office/drawing/2014/main" id="{287A1EDF-BF42-4AA4-8787-3ED043319C59}"/>
              </a:ext>
            </a:extLst>
          </p:cNvPr>
          <p:cNvSpPr txBox="1"/>
          <p:nvPr/>
        </p:nvSpPr>
        <p:spPr>
          <a:xfrm>
            <a:off x="399436" y="6540872"/>
            <a:ext cx="284017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1115695">
              <a:lnSpc>
                <a:spcPct val="100000"/>
              </a:lnSpc>
              <a:spcBef>
                <a:spcPts val="730"/>
              </a:spcBef>
            </a:pPr>
            <a:r>
              <a:rPr lang="ru-RU"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Независимая </a:t>
            </a:r>
            <a:r>
              <a:rPr lang="ru-RU" sz="1000" spc="-8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гарантия:  </a:t>
            </a:r>
            <a:r>
              <a:rPr lang="ru-RU"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гарантированное</a:t>
            </a:r>
            <a:r>
              <a:rPr lang="ru-RU" sz="1000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lang="ru-RU" sz="1000" spc="-5" dirty="0">
                <a:solidFill>
                  <a:srgbClr val="FFFFFF"/>
                </a:solidFill>
                <a:latin typeface="Montserrat SemiBold" panose="00000700000000000000" pitchFamily="2" charset="-52"/>
                <a:cs typeface="Arial"/>
              </a:rPr>
              <a:t>ТО</a:t>
            </a:r>
            <a:endParaRPr lang="ru-RU" sz="1000" dirty="0">
              <a:latin typeface="Montserrat SemiBold" panose="00000700000000000000" pitchFamily="2" charset="-52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C4D8EC46-898D-48E3-BEE4-8B36B9860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0"/>
            <a:ext cx="10909300" cy="777193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Montserrat ExtraBold" panose="00000900000000000000" pitchFamily="2" charset="-52"/>
              </a:rPr>
              <a:t>НАШИ</a:t>
            </a:r>
            <a:r>
              <a:rPr spc="50" dirty="0">
                <a:latin typeface="Montserrat ExtraBold" panose="00000900000000000000" pitchFamily="2" charset="-52"/>
              </a:rPr>
              <a:t> </a:t>
            </a:r>
            <a:r>
              <a:rPr spc="-35" dirty="0">
                <a:latin typeface="Montserrat ExtraBold" panose="00000900000000000000" pitchFamily="2" charset="-52"/>
              </a:rPr>
              <a:t>УСЛУГИ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75096" y="1352926"/>
            <a:ext cx="15798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Круглосуточная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5096" y="1632249"/>
            <a:ext cx="14966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диспетчерская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5096" y="2363008"/>
            <a:ext cx="116395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Аварийный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5096" y="2642331"/>
            <a:ext cx="9645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комиссар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5096" y="3370956"/>
            <a:ext cx="14871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Персональный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5096" y="3650279"/>
            <a:ext cx="10433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менеджер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5096" y="4376592"/>
            <a:ext cx="16167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Помощь в</a:t>
            </a:r>
            <a:r>
              <a:rPr sz="1400" spc="-3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 </a:t>
            </a: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сборе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5096" y="4655916"/>
            <a:ext cx="15379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справок </a:t>
            </a: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для</a:t>
            </a:r>
            <a:r>
              <a:rPr sz="1400" spc="-2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СК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80804" y="1352570"/>
            <a:ext cx="12592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Техническая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80804" y="1631894"/>
            <a:ext cx="8051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помощь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03207" y="3370778"/>
            <a:ext cx="8629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Трезвый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03207" y="3650102"/>
            <a:ext cx="9328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водитель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325610" y="4530567"/>
            <a:ext cx="98234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Трансфер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50724" y="1352570"/>
            <a:ext cx="6318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Поиск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50724" y="1631894"/>
            <a:ext cx="11880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автомобиля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50724" y="2360518"/>
            <a:ext cx="13881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Юридическая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550724" y="2639842"/>
            <a:ext cx="8051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помощь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550724" y="3368466"/>
            <a:ext cx="13239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Независимая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550724" y="3647790"/>
            <a:ext cx="11309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экспертиза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554102" y="4516166"/>
            <a:ext cx="1466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Телемедицина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282582" y="2360518"/>
            <a:ext cx="7607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Аренда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282582" y="2639842"/>
            <a:ext cx="11880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автомобиля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938626" y="6223785"/>
            <a:ext cx="21126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231F20"/>
                </a:solidFill>
                <a:latin typeface="Montserrat Light" panose="00000400000000000000" pitchFamily="2" charset="-52"/>
                <a:cs typeface="Arial"/>
              </a:rPr>
              <a:t>С </a:t>
            </a:r>
            <a:r>
              <a:rPr sz="1000" spc="-5" dirty="0">
                <a:solidFill>
                  <a:srgbClr val="231F20"/>
                </a:solidFill>
                <a:latin typeface="Montserrat Light" panose="00000400000000000000" pitchFamily="2" charset="-52"/>
                <a:cs typeface="Arial"/>
              </a:rPr>
              <a:t>полным </a:t>
            </a:r>
            <a:r>
              <a:rPr sz="1000" dirty="0">
                <a:solidFill>
                  <a:srgbClr val="231F20"/>
                </a:solidFill>
                <a:latin typeface="Montserrat Light" panose="00000400000000000000" pitchFamily="2" charset="-52"/>
                <a:cs typeface="Arial"/>
              </a:rPr>
              <a:t>описанием </a:t>
            </a:r>
            <a:r>
              <a:rPr sz="1000" spc="-10" dirty="0">
                <a:solidFill>
                  <a:srgbClr val="231F20"/>
                </a:solidFill>
                <a:latin typeface="Montserrat Light" panose="00000400000000000000" pitchFamily="2" charset="-52"/>
                <a:cs typeface="Arial"/>
              </a:rPr>
              <a:t>услуг  </a:t>
            </a:r>
            <a:r>
              <a:rPr sz="1000" spc="-5" dirty="0">
                <a:solidFill>
                  <a:srgbClr val="231F20"/>
                </a:solidFill>
                <a:latin typeface="Montserrat Light" panose="00000400000000000000" pitchFamily="2" charset="-52"/>
                <a:cs typeface="Arial"/>
              </a:rPr>
              <a:t>можно ознакомиться </a:t>
            </a:r>
            <a:r>
              <a:rPr sz="1000" dirty="0">
                <a:solidFill>
                  <a:srgbClr val="231F20"/>
                </a:solidFill>
                <a:latin typeface="Montserrat Light" panose="00000400000000000000" pitchFamily="2" charset="-52"/>
                <a:cs typeface="Arial"/>
              </a:rPr>
              <a:t>по</a:t>
            </a:r>
            <a:r>
              <a:rPr sz="1000" spc="-90" dirty="0">
                <a:solidFill>
                  <a:srgbClr val="231F20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Montserrat Light" panose="00000400000000000000" pitchFamily="2" charset="-52"/>
                <a:cs typeface="Arial"/>
              </a:rPr>
              <a:t>ссылке</a:t>
            </a:r>
            <a:endParaRPr sz="1000" dirty="0">
              <a:latin typeface="Montserrat Light" panose="00000400000000000000" pitchFamily="2" charset="-52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943217" y="5613881"/>
            <a:ext cx="21291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Услуги </a:t>
            </a:r>
            <a:r>
              <a:rPr sz="12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доступны на </a:t>
            </a:r>
            <a:r>
              <a:rPr sz="1200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всей  </a:t>
            </a:r>
            <a:r>
              <a:rPr sz="1200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территории</a:t>
            </a:r>
            <a:r>
              <a:rPr sz="12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РФ</a:t>
            </a:r>
            <a:endParaRPr sz="12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86" name="object 22">
            <a:extLst>
              <a:ext uri="{FF2B5EF4-FFF2-40B4-BE49-F238E27FC236}">
                <a16:creationId xmlns:a16="http://schemas.microsoft.com/office/drawing/2014/main" id="{8E238532-5FCD-43E8-A620-2634DF134A4D}"/>
              </a:ext>
            </a:extLst>
          </p:cNvPr>
          <p:cNvSpPr txBox="1"/>
          <p:nvPr/>
        </p:nvSpPr>
        <p:spPr>
          <a:xfrm>
            <a:off x="598059" y="5546617"/>
            <a:ext cx="16167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Эвакуация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908030" cy="7776209"/>
            <a:chOff x="0" y="0"/>
            <a:chExt cx="10908030" cy="77762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908004" cy="77759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3964800" cy="777599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15729" y="554367"/>
              <a:ext cx="343434" cy="3415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43756" y="596016"/>
              <a:ext cx="551892" cy="26972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56430" y="0"/>
              <a:ext cx="62877" cy="777599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14509" y="423426"/>
            <a:ext cx="4394200" cy="108204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ts val="4000"/>
              </a:lnSpc>
              <a:spcBef>
                <a:spcPts val="500"/>
              </a:spcBef>
            </a:pPr>
            <a:r>
              <a:rPr b="0" spc="-10" dirty="0">
                <a:latin typeface="Montserrat ExtraBold" panose="00000900000000000000" pitchFamily="2" charset="-52"/>
              </a:rPr>
              <a:t>ПРЕИМУЩЕСТВА  </a:t>
            </a:r>
            <a:r>
              <a:rPr b="0" dirty="0">
                <a:latin typeface="Montserrat ExtraBold" panose="00000900000000000000" pitchFamily="2" charset="-52"/>
              </a:rPr>
              <a:t>ДЛЯ</a:t>
            </a:r>
            <a:r>
              <a:rPr b="0" spc="55" dirty="0">
                <a:latin typeface="Montserrat ExtraBold" panose="00000900000000000000" pitchFamily="2" charset="-52"/>
              </a:rPr>
              <a:t> </a:t>
            </a:r>
            <a:r>
              <a:rPr b="0" spc="-5" dirty="0">
                <a:latin typeface="Montserrat ExtraBold" panose="00000900000000000000" pitchFamily="2" charset="-52"/>
              </a:rPr>
              <a:t>КЛИЕНТОВ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4241266" y="1609610"/>
            <a:ext cx="6666865" cy="6166485"/>
            <a:chOff x="4241266" y="1609610"/>
            <a:chExt cx="6666865" cy="616648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1266" y="1609610"/>
              <a:ext cx="4218584" cy="12754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99589" y="2162543"/>
              <a:ext cx="708415" cy="180945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07023" y="1798853"/>
              <a:ext cx="4600981" cy="597714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120195" y="4574862"/>
            <a:ext cx="47434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аварийный </a:t>
            </a:r>
            <a:r>
              <a:rPr sz="1400" spc="-1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комиссар приезжает </a:t>
            </a: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на </a:t>
            </a:r>
            <a:r>
              <a:rPr sz="1400" spc="-1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место </a:t>
            </a:r>
            <a:r>
              <a:rPr sz="1400" b="1" spc="-1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ДТП </a:t>
            </a: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или  в </a:t>
            </a: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удобное </a:t>
            </a: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для клиента</a:t>
            </a:r>
            <a:r>
              <a:rPr sz="1400" spc="-12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 </a:t>
            </a:r>
            <a:r>
              <a:rPr sz="1400" spc="-1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место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20195" y="5260815"/>
            <a:ext cx="447609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не </a:t>
            </a:r>
            <a:r>
              <a:rPr sz="1400" spc="-2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требуется </a:t>
            </a: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посещать </a:t>
            </a:r>
            <a:r>
              <a:rPr sz="1400" spc="-1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страховую</a:t>
            </a:r>
            <a:r>
              <a:rPr sz="1400" spc="-9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 </a:t>
            </a:r>
            <a:r>
              <a:rPr sz="1400" spc="-2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компанию,</a:t>
            </a:r>
            <a:endParaRPr sz="1400" dirty="0">
              <a:latin typeface="Montserrat Medium" panose="00000600000000000000" pitchFamily="2" charset="-52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ГИБДД, </a:t>
            </a:r>
            <a:r>
              <a:rPr sz="1400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ОВД,</a:t>
            </a:r>
            <a:r>
              <a:rPr sz="1400" spc="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Гидрометцентр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20195" y="5936455"/>
            <a:ext cx="553021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персональный </a:t>
            </a:r>
            <a:r>
              <a:rPr sz="1400" spc="-1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менеджер формирует </a:t>
            </a:r>
            <a:r>
              <a:rPr sz="1400" spc="-1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пакет </a:t>
            </a:r>
            <a:r>
              <a:rPr sz="1400" spc="-1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документов  </a:t>
            </a: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для </a:t>
            </a:r>
            <a:r>
              <a:rPr sz="14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СК</a:t>
            </a:r>
            <a:r>
              <a:rPr sz="1400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и </a:t>
            </a:r>
            <a:r>
              <a:rPr sz="1400" spc="-1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отслеживает </a:t>
            </a:r>
            <a:r>
              <a:rPr sz="1400" spc="-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получение направления </a:t>
            </a: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на</a:t>
            </a:r>
            <a:r>
              <a:rPr sz="1400" spc="-185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Montserrat Medium" panose="00000600000000000000" pitchFamily="2" charset="-52"/>
                <a:cs typeface="Arial"/>
              </a:rPr>
              <a:t>ремонт</a:t>
            </a:r>
            <a:endParaRPr sz="1400" dirty="0">
              <a:latin typeface="Montserrat Medium" panose="00000600000000000000" pitchFamily="2" charset="-52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215676" y="2314905"/>
            <a:ext cx="530225" cy="4782820"/>
            <a:chOff x="4215676" y="2314905"/>
            <a:chExt cx="530225" cy="4782820"/>
          </a:xfrm>
        </p:grpSpPr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15676" y="2314905"/>
              <a:ext cx="529983" cy="31819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15676" y="3178911"/>
              <a:ext cx="529983" cy="3181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15676" y="4006913"/>
              <a:ext cx="529983" cy="31818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215676" y="6778904"/>
              <a:ext cx="529983" cy="318198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4472192" y="2324568"/>
            <a:ext cx="59207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Возможность </a:t>
            </a:r>
            <a:r>
              <a:rPr sz="1600" b="1" spc="-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круглосуточно </a:t>
            </a:r>
            <a:r>
              <a:rPr sz="1600" b="1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пользоваться</a:t>
            </a:r>
            <a:r>
              <a:rPr sz="1600" b="1" spc="4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600" b="1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сервисом</a:t>
            </a:r>
            <a:endParaRPr sz="16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72192" y="3188168"/>
            <a:ext cx="444436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Оказание </a:t>
            </a:r>
            <a:r>
              <a:rPr sz="1600" b="1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услуг </a:t>
            </a:r>
            <a:r>
              <a:rPr sz="16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на </a:t>
            </a:r>
            <a:r>
              <a:rPr sz="1600" b="1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всей </a:t>
            </a:r>
            <a:r>
              <a:rPr sz="1600" b="1" spc="-10" dirty="0" err="1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территории</a:t>
            </a:r>
            <a:r>
              <a:rPr sz="1600" b="1" spc="2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6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РФ</a:t>
            </a:r>
            <a:endParaRPr sz="16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472192" y="6778103"/>
            <a:ext cx="60509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Картой может </a:t>
            </a:r>
            <a:r>
              <a:rPr sz="1600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пользоваться </a:t>
            </a:r>
            <a:r>
              <a:rPr sz="16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любое </a:t>
            </a:r>
            <a:r>
              <a:rPr sz="1600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лицо, </a:t>
            </a:r>
            <a:r>
              <a:rPr sz="16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допущенное  к </a:t>
            </a:r>
            <a:r>
              <a:rPr sz="1600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управлению</a:t>
            </a:r>
            <a:r>
              <a:rPr sz="1600" spc="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автомобилем</a:t>
            </a:r>
            <a:endParaRPr sz="1600" dirty="0">
              <a:latin typeface="Montserrat SemiBold" panose="00000700000000000000" pitchFamily="2" charset="-52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726368" y="4555491"/>
            <a:ext cx="5974967" cy="1894839"/>
            <a:chOff x="4726369" y="4555491"/>
            <a:chExt cx="5828030" cy="1894839"/>
          </a:xfrm>
        </p:grpSpPr>
        <p:sp>
          <p:nvSpPr>
            <p:cNvPr id="25" name="object 25"/>
            <p:cNvSpPr/>
            <p:nvPr/>
          </p:nvSpPr>
          <p:spPr>
            <a:xfrm>
              <a:off x="5018351" y="4561841"/>
              <a:ext cx="5530215" cy="514350"/>
            </a:xfrm>
            <a:custGeom>
              <a:avLst/>
              <a:gdLst/>
              <a:ahLst/>
              <a:cxnLst/>
              <a:rect l="l" t="t" r="r" b="b"/>
              <a:pathLst>
                <a:path w="5530215" h="514350">
                  <a:moveTo>
                    <a:pt x="5446204" y="513994"/>
                  </a:moveTo>
                  <a:lnTo>
                    <a:pt x="83426" y="513994"/>
                  </a:lnTo>
                  <a:lnTo>
                    <a:pt x="50952" y="507438"/>
                  </a:lnTo>
                  <a:lnTo>
                    <a:pt x="24434" y="489559"/>
                  </a:lnTo>
                  <a:lnTo>
                    <a:pt x="6555" y="463041"/>
                  </a:lnTo>
                  <a:lnTo>
                    <a:pt x="0" y="430568"/>
                  </a:lnTo>
                  <a:lnTo>
                    <a:pt x="0" y="83426"/>
                  </a:lnTo>
                  <a:lnTo>
                    <a:pt x="6555" y="50952"/>
                  </a:lnTo>
                  <a:lnTo>
                    <a:pt x="24434" y="24434"/>
                  </a:lnTo>
                  <a:lnTo>
                    <a:pt x="50952" y="6555"/>
                  </a:lnTo>
                  <a:lnTo>
                    <a:pt x="83426" y="0"/>
                  </a:lnTo>
                  <a:lnTo>
                    <a:pt x="5446204" y="0"/>
                  </a:lnTo>
                  <a:lnTo>
                    <a:pt x="5478678" y="6555"/>
                  </a:lnTo>
                  <a:lnTo>
                    <a:pt x="5505195" y="24434"/>
                  </a:lnTo>
                  <a:lnTo>
                    <a:pt x="5523074" y="50952"/>
                  </a:lnTo>
                  <a:lnTo>
                    <a:pt x="5529630" y="83426"/>
                  </a:lnTo>
                  <a:lnTo>
                    <a:pt x="5529630" y="430568"/>
                  </a:lnTo>
                  <a:lnTo>
                    <a:pt x="5523074" y="463041"/>
                  </a:lnTo>
                  <a:lnTo>
                    <a:pt x="5505195" y="489559"/>
                  </a:lnTo>
                  <a:lnTo>
                    <a:pt x="5478678" y="507438"/>
                  </a:lnTo>
                  <a:lnTo>
                    <a:pt x="5446204" y="51399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26369" y="4648120"/>
              <a:ext cx="342900" cy="342900"/>
            </a:xfrm>
            <a:custGeom>
              <a:avLst/>
              <a:gdLst/>
              <a:ahLst/>
              <a:cxnLst/>
              <a:rect l="l" t="t" r="r" b="b"/>
              <a:pathLst>
                <a:path w="342900" h="342900">
                  <a:moveTo>
                    <a:pt x="171310" y="0"/>
                  </a:moveTo>
                  <a:lnTo>
                    <a:pt x="125772" y="6119"/>
                  </a:lnTo>
                  <a:lnTo>
                    <a:pt x="84851" y="23387"/>
                  </a:lnTo>
                  <a:lnTo>
                    <a:pt x="50179" y="50172"/>
                  </a:lnTo>
                  <a:lnTo>
                    <a:pt x="23391" y="84841"/>
                  </a:lnTo>
                  <a:lnTo>
                    <a:pt x="6120" y="125760"/>
                  </a:lnTo>
                  <a:lnTo>
                    <a:pt x="0" y="171297"/>
                  </a:lnTo>
                  <a:lnTo>
                    <a:pt x="6120" y="216839"/>
                  </a:lnTo>
                  <a:lnTo>
                    <a:pt x="23391" y="257762"/>
                  </a:lnTo>
                  <a:lnTo>
                    <a:pt x="50179" y="292433"/>
                  </a:lnTo>
                  <a:lnTo>
                    <a:pt x="84851" y="319219"/>
                  </a:lnTo>
                  <a:lnTo>
                    <a:pt x="125772" y="336488"/>
                  </a:lnTo>
                  <a:lnTo>
                    <a:pt x="171310" y="342607"/>
                  </a:lnTo>
                  <a:lnTo>
                    <a:pt x="216847" y="336488"/>
                  </a:lnTo>
                  <a:lnTo>
                    <a:pt x="257766" y="319219"/>
                  </a:lnTo>
                  <a:lnTo>
                    <a:pt x="292434" y="292433"/>
                  </a:lnTo>
                  <a:lnTo>
                    <a:pt x="319220" y="257762"/>
                  </a:lnTo>
                  <a:lnTo>
                    <a:pt x="336488" y="216839"/>
                  </a:lnTo>
                  <a:lnTo>
                    <a:pt x="342607" y="171297"/>
                  </a:lnTo>
                  <a:lnTo>
                    <a:pt x="336488" y="125760"/>
                  </a:lnTo>
                  <a:lnTo>
                    <a:pt x="319220" y="84841"/>
                  </a:lnTo>
                  <a:lnTo>
                    <a:pt x="292434" y="50172"/>
                  </a:lnTo>
                  <a:lnTo>
                    <a:pt x="257766" y="23387"/>
                  </a:lnTo>
                  <a:lnTo>
                    <a:pt x="216847" y="6119"/>
                  </a:lnTo>
                  <a:lnTo>
                    <a:pt x="1713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018351" y="5245837"/>
              <a:ext cx="5530215" cy="514350"/>
            </a:xfrm>
            <a:custGeom>
              <a:avLst/>
              <a:gdLst/>
              <a:ahLst/>
              <a:cxnLst/>
              <a:rect l="l" t="t" r="r" b="b"/>
              <a:pathLst>
                <a:path w="5530215" h="514350">
                  <a:moveTo>
                    <a:pt x="5446204" y="513994"/>
                  </a:moveTo>
                  <a:lnTo>
                    <a:pt x="83426" y="513994"/>
                  </a:lnTo>
                  <a:lnTo>
                    <a:pt x="50952" y="507438"/>
                  </a:lnTo>
                  <a:lnTo>
                    <a:pt x="24434" y="489559"/>
                  </a:lnTo>
                  <a:lnTo>
                    <a:pt x="6555" y="463041"/>
                  </a:lnTo>
                  <a:lnTo>
                    <a:pt x="0" y="430568"/>
                  </a:lnTo>
                  <a:lnTo>
                    <a:pt x="0" y="83426"/>
                  </a:lnTo>
                  <a:lnTo>
                    <a:pt x="6555" y="50952"/>
                  </a:lnTo>
                  <a:lnTo>
                    <a:pt x="24434" y="24434"/>
                  </a:lnTo>
                  <a:lnTo>
                    <a:pt x="50952" y="6555"/>
                  </a:lnTo>
                  <a:lnTo>
                    <a:pt x="83426" y="0"/>
                  </a:lnTo>
                  <a:lnTo>
                    <a:pt x="5446204" y="0"/>
                  </a:lnTo>
                  <a:lnTo>
                    <a:pt x="5478678" y="6555"/>
                  </a:lnTo>
                  <a:lnTo>
                    <a:pt x="5505195" y="24434"/>
                  </a:lnTo>
                  <a:lnTo>
                    <a:pt x="5523074" y="50952"/>
                  </a:lnTo>
                  <a:lnTo>
                    <a:pt x="5529630" y="83426"/>
                  </a:lnTo>
                  <a:lnTo>
                    <a:pt x="5529630" y="430568"/>
                  </a:lnTo>
                  <a:lnTo>
                    <a:pt x="5523074" y="463041"/>
                  </a:lnTo>
                  <a:lnTo>
                    <a:pt x="5505195" y="489559"/>
                  </a:lnTo>
                  <a:lnTo>
                    <a:pt x="5478678" y="507438"/>
                  </a:lnTo>
                  <a:lnTo>
                    <a:pt x="5446204" y="51399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018351" y="5929838"/>
              <a:ext cx="5530215" cy="514350"/>
            </a:xfrm>
            <a:custGeom>
              <a:avLst/>
              <a:gdLst/>
              <a:ahLst/>
              <a:cxnLst/>
              <a:rect l="l" t="t" r="r" b="b"/>
              <a:pathLst>
                <a:path w="5530215" h="514350">
                  <a:moveTo>
                    <a:pt x="5446204" y="513994"/>
                  </a:moveTo>
                  <a:lnTo>
                    <a:pt x="83426" y="513994"/>
                  </a:lnTo>
                  <a:lnTo>
                    <a:pt x="50952" y="507438"/>
                  </a:lnTo>
                  <a:lnTo>
                    <a:pt x="24434" y="489559"/>
                  </a:lnTo>
                  <a:lnTo>
                    <a:pt x="6555" y="463041"/>
                  </a:lnTo>
                  <a:lnTo>
                    <a:pt x="0" y="430568"/>
                  </a:lnTo>
                  <a:lnTo>
                    <a:pt x="0" y="83426"/>
                  </a:lnTo>
                  <a:lnTo>
                    <a:pt x="6555" y="50952"/>
                  </a:lnTo>
                  <a:lnTo>
                    <a:pt x="24434" y="24434"/>
                  </a:lnTo>
                  <a:lnTo>
                    <a:pt x="50952" y="6555"/>
                  </a:lnTo>
                  <a:lnTo>
                    <a:pt x="83426" y="0"/>
                  </a:lnTo>
                  <a:lnTo>
                    <a:pt x="5446204" y="0"/>
                  </a:lnTo>
                  <a:lnTo>
                    <a:pt x="5478678" y="6555"/>
                  </a:lnTo>
                  <a:lnTo>
                    <a:pt x="5505195" y="24434"/>
                  </a:lnTo>
                  <a:lnTo>
                    <a:pt x="5523074" y="50952"/>
                  </a:lnTo>
                  <a:lnTo>
                    <a:pt x="5529630" y="83426"/>
                  </a:lnTo>
                  <a:lnTo>
                    <a:pt x="5529630" y="430568"/>
                  </a:lnTo>
                  <a:lnTo>
                    <a:pt x="5523074" y="463041"/>
                  </a:lnTo>
                  <a:lnTo>
                    <a:pt x="5505195" y="489559"/>
                  </a:lnTo>
                  <a:lnTo>
                    <a:pt x="5478678" y="507438"/>
                  </a:lnTo>
                  <a:lnTo>
                    <a:pt x="5446204" y="51399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806082" y="4648040"/>
            <a:ext cx="127635" cy="3187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900" b="1" spc="-254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726369" y="5332121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171310" y="0"/>
                </a:moveTo>
                <a:lnTo>
                  <a:pt x="125772" y="6118"/>
                </a:lnTo>
                <a:lnTo>
                  <a:pt x="84851" y="23384"/>
                </a:lnTo>
                <a:lnTo>
                  <a:pt x="50179" y="50168"/>
                </a:lnTo>
                <a:lnTo>
                  <a:pt x="23391" y="84836"/>
                </a:lnTo>
                <a:lnTo>
                  <a:pt x="6120" y="125756"/>
                </a:lnTo>
                <a:lnTo>
                  <a:pt x="0" y="171297"/>
                </a:lnTo>
                <a:lnTo>
                  <a:pt x="6120" y="216834"/>
                </a:lnTo>
                <a:lnTo>
                  <a:pt x="23391" y="257753"/>
                </a:lnTo>
                <a:lnTo>
                  <a:pt x="50179" y="292422"/>
                </a:lnTo>
                <a:lnTo>
                  <a:pt x="84851" y="319207"/>
                </a:lnTo>
                <a:lnTo>
                  <a:pt x="125772" y="336476"/>
                </a:lnTo>
                <a:lnTo>
                  <a:pt x="171310" y="342595"/>
                </a:lnTo>
                <a:lnTo>
                  <a:pt x="216847" y="336476"/>
                </a:lnTo>
                <a:lnTo>
                  <a:pt x="257766" y="319207"/>
                </a:lnTo>
                <a:lnTo>
                  <a:pt x="292434" y="292422"/>
                </a:lnTo>
                <a:lnTo>
                  <a:pt x="319220" y="257753"/>
                </a:lnTo>
                <a:lnTo>
                  <a:pt x="336488" y="216834"/>
                </a:lnTo>
                <a:lnTo>
                  <a:pt x="342607" y="171297"/>
                </a:lnTo>
                <a:lnTo>
                  <a:pt x="336488" y="125756"/>
                </a:lnTo>
                <a:lnTo>
                  <a:pt x="319220" y="84836"/>
                </a:lnTo>
                <a:lnTo>
                  <a:pt x="292434" y="50168"/>
                </a:lnTo>
                <a:lnTo>
                  <a:pt x="257766" y="23384"/>
                </a:lnTo>
                <a:lnTo>
                  <a:pt x="216847" y="6118"/>
                </a:lnTo>
                <a:lnTo>
                  <a:pt x="1713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815302" y="5329065"/>
            <a:ext cx="173990" cy="3187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900" b="1" spc="110" dirty="0">
                <a:solidFill>
                  <a:srgbClr val="231F20"/>
                </a:solidFill>
                <a:latin typeface="Arial"/>
                <a:cs typeface="Arial"/>
              </a:rPr>
              <a:t>2</a:t>
            </a:r>
            <a:endParaRPr sz="19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726369" y="6016111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171310" y="0"/>
                </a:moveTo>
                <a:lnTo>
                  <a:pt x="125772" y="6119"/>
                </a:lnTo>
                <a:lnTo>
                  <a:pt x="84851" y="23388"/>
                </a:lnTo>
                <a:lnTo>
                  <a:pt x="50179" y="50174"/>
                </a:lnTo>
                <a:lnTo>
                  <a:pt x="23391" y="84845"/>
                </a:lnTo>
                <a:lnTo>
                  <a:pt x="6120" y="125768"/>
                </a:lnTo>
                <a:lnTo>
                  <a:pt x="0" y="171310"/>
                </a:lnTo>
                <a:lnTo>
                  <a:pt x="6120" y="216847"/>
                </a:lnTo>
                <a:lnTo>
                  <a:pt x="23391" y="257766"/>
                </a:lnTo>
                <a:lnTo>
                  <a:pt x="50179" y="292434"/>
                </a:lnTo>
                <a:lnTo>
                  <a:pt x="84851" y="319220"/>
                </a:lnTo>
                <a:lnTo>
                  <a:pt x="125772" y="336488"/>
                </a:lnTo>
                <a:lnTo>
                  <a:pt x="171310" y="342607"/>
                </a:lnTo>
                <a:lnTo>
                  <a:pt x="216847" y="336488"/>
                </a:lnTo>
                <a:lnTo>
                  <a:pt x="257766" y="319220"/>
                </a:lnTo>
                <a:lnTo>
                  <a:pt x="292434" y="292434"/>
                </a:lnTo>
                <a:lnTo>
                  <a:pt x="319220" y="257766"/>
                </a:lnTo>
                <a:lnTo>
                  <a:pt x="336488" y="216847"/>
                </a:lnTo>
                <a:lnTo>
                  <a:pt x="342607" y="171310"/>
                </a:lnTo>
                <a:lnTo>
                  <a:pt x="336488" y="125768"/>
                </a:lnTo>
                <a:lnTo>
                  <a:pt x="319220" y="84845"/>
                </a:lnTo>
                <a:lnTo>
                  <a:pt x="292434" y="50174"/>
                </a:lnTo>
                <a:lnTo>
                  <a:pt x="257766" y="23388"/>
                </a:lnTo>
                <a:lnTo>
                  <a:pt x="216847" y="6119"/>
                </a:lnTo>
                <a:lnTo>
                  <a:pt x="1713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815302" y="6013066"/>
            <a:ext cx="175895" cy="3187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900" b="1" spc="120" dirty="0">
                <a:solidFill>
                  <a:srgbClr val="231F20"/>
                </a:solidFill>
                <a:latin typeface="Arial"/>
                <a:cs typeface="Arial"/>
              </a:rPr>
              <a:t>3</a:t>
            </a:r>
            <a:endParaRPr sz="1900">
              <a:latin typeface="Arial"/>
              <a:cs typeface="Arial"/>
            </a:endParaRPr>
          </a:p>
        </p:txBody>
      </p:sp>
      <p:sp>
        <p:nvSpPr>
          <p:cNvPr id="34" name="object 22">
            <a:extLst>
              <a:ext uri="{FF2B5EF4-FFF2-40B4-BE49-F238E27FC236}">
                <a16:creationId xmlns:a16="http://schemas.microsoft.com/office/drawing/2014/main" id="{6D01D4A4-8A93-4D71-8339-7A1307C1C62F}"/>
              </a:ext>
            </a:extLst>
          </p:cNvPr>
          <p:cNvSpPr txBox="1"/>
          <p:nvPr/>
        </p:nvSpPr>
        <p:spPr>
          <a:xfrm>
            <a:off x="4480667" y="4019337"/>
            <a:ext cx="444436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600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Экономия </a:t>
            </a:r>
            <a:r>
              <a:rPr lang="ru-RU" sz="1600" spc="-2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средств, </a:t>
            </a:r>
            <a:r>
              <a:rPr lang="ru-RU" sz="16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времени и</a:t>
            </a:r>
            <a:r>
              <a:rPr lang="ru-RU" sz="1600" spc="3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lang="ru-RU" sz="1600" spc="-18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сил</a:t>
            </a:r>
            <a:r>
              <a:rPr lang="ru-RU" sz="1600" b="1" spc="-185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lang="ru-RU"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6" y="991837"/>
            <a:ext cx="9325989" cy="69181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" y="161988"/>
            <a:ext cx="9327511" cy="69066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9389" y="2353653"/>
            <a:ext cx="434238" cy="36876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9389" y="3080283"/>
            <a:ext cx="434238" cy="36875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9389" y="3944290"/>
            <a:ext cx="434238" cy="36875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9389" y="4808283"/>
            <a:ext cx="434238" cy="36875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9389" y="5528284"/>
            <a:ext cx="434238" cy="36875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9389" y="6392291"/>
            <a:ext cx="434238" cy="368757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76374" y="453024"/>
            <a:ext cx="4394200" cy="77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spc="-10" dirty="0">
                <a:solidFill>
                  <a:srgbClr val="FFFFFF"/>
                </a:solidFill>
                <a:latin typeface="Montserrat ExtraBold" panose="00000900000000000000" pitchFamily="2" charset="-52"/>
              </a:rPr>
              <a:t>ПРЕИМУЩЕСТВА</a:t>
            </a:r>
          </a:p>
          <a:p>
            <a:pPr marL="22225">
              <a:lnSpc>
                <a:spcPts val="1639"/>
              </a:lnSpc>
            </a:pPr>
            <a:r>
              <a:rPr sz="1400" b="0" dirty="0">
                <a:solidFill>
                  <a:srgbClr val="FFFFFF"/>
                </a:solidFill>
                <a:latin typeface="Montserrat SemiBold" panose="00000700000000000000" pitchFamily="2" charset="-52"/>
              </a:rPr>
              <a:t>ДЛЯ </a:t>
            </a:r>
            <a:r>
              <a:rPr sz="1400" spc="-5" dirty="0">
                <a:solidFill>
                  <a:srgbClr val="FFFFFF"/>
                </a:solidFill>
                <a:latin typeface="Montserrat SemiBold" panose="00000700000000000000" pitchFamily="2" charset="-52"/>
              </a:rPr>
              <a:t>ДИЛЕРСКИХ</a:t>
            </a:r>
            <a:r>
              <a:rPr sz="1400" spc="-30" dirty="0">
                <a:solidFill>
                  <a:srgbClr val="FFFFFF"/>
                </a:solidFill>
                <a:latin typeface="Montserrat SemiBold" panose="00000700000000000000" pitchFamily="2" charset="-52"/>
              </a:rPr>
              <a:t> </a:t>
            </a:r>
            <a:r>
              <a:rPr sz="1400" dirty="0">
                <a:solidFill>
                  <a:srgbClr val="FFFFFF"/>
                </a:solidFill>
                <a:latin typeface="Montserrat SemiBold" panose="00000700000000000000" pitchFamily="2" charset="-52"/>
              </a:rPr>
              <a:t>ЦЕНТРОВ</a:t>
            </a:r>
            <a:endParaRPr sz="1400" dirty="0">
              <a:latin typeface="Montserrat SemiBold" panose="00000700000000000000" pitchFamily="2" charset="-5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2991" y="2308402"/>
            <a:ext cx="407034" cy="414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5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0</a:t>
            </a:r>
            <a:r>
              <a:rPr lang="ru-RU" sz="255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1</a:t>
            </a:r>
            <a:endParaRPr sz="2550" dirty="0">
              <a:latin typeface="Montserrat Light" panose="00000400000000000000" pitchFamily="2" charset="-52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77614" y="2142928"/>
            <a:ext cx="4827119" cy="586058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90"/>
              </a:spcBef>
              <a:buSzPct val="182142"/>
              <a:tabLst>
                <a:tab pos="573405" algn="l"/>
                <a:tab pos="574040" algn="l"/>
              </a:tabLst>
            </a:pPr>
            <a:r>
              <a:rPr sz="14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ВЫСОКОЕ КОМИССИОННОЕ</a:t>
            </a:r>
            <a:r>
              <a:rPr sz="1400" b="1" spc="2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ВОЗНАГРАЖДЕНИЕ</a:t>
            </a:r>
            <a:endParaRPr lang="ru-RU" sz="1400" b="1" dirty="0">
              <a:latin typeface="Montserrat ExtraBold" panose="00000900000000000000" pitchFamily="2" charset="-52"/>
              <a:cs typeface="Arial"/>
            </a:endParaRPr>
          </a:p>
          <a:p>
            <a:pPr marL="22860">
              <a:spcBef>
                <a:spcPts val="600"/>
              </a:spcBef>
              <a:buSzPct val="182142"/>
              <a:tabLst>
                <a:tab pos="573405" algn="l"/>
                <a:tab pos="574040" algn="l"/>
              </a:tabLst>
            </a:pPr>
            <a:r>
              <a:rPr sz="1000" spc="-5" dirty="0" err="1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Каждая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 err="1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проданная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10" dirty="0" err="1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карта</a:t>
            </a:r>
            <a:r>
              <a:rPr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– </a:t>
            </a:r>
            <a:r>
              <a:rPr sz="1000" dirty="0" err="1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ваш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 err="1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дополнительный</a:t>
            </a:r>
            <a:r>
              <a:rPr sz="1000" spc="-13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0" dirty="0" err="1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доход</a:t>
            </a:r>
            <a:r>
              <a:rPr sz="1000" spc="-5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.</a:t>
            </a:r>
            <a:endParaRPr lang="ru-RU" sz="1000" spc="-50" dirty="0">
              <a:solidFill>
                <a:srgbClr val="A7A9AC"/>
              </a:solidFill>
              <a:latin typeface="Montserrat Light" panose="00000400000000000000" pitchFamily="2" charset="-52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9502" y="3719229"/>
            <a:ext cx="5598148" cy="723916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4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ЭКОНОМИЯ ВРЕМЕНИ </a:t>
            </a:r>
            <a:r>
              <a:rPr sz="14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НА </a:t>
            </a:r>
            <a:r>
              <a:rPr sz="14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ПРОЦЕДУРУ</a:t>
            </a:r>
            <a:r>
              <a:rPr sz="1400" b="1" spc="1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 </a:t>
            </a:r>
            <a:r>
              <a:rPr sz="1400" b="1" spc="-3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УУУ</a:t>
            </a:r>
            <a:endParaRPr sz="1400" dirty="0">
              <a:latin typeface="Montserrat ExtraBold" panose="00000900000000000000" pitchFamily="2" charset="-52"/>
              <a:cs typeface="Arial"/>
            </a:endParaRPr>
          </a:p>
          <a:p>
            <a:pPr marL="23495" marR="55244">
              <a:lnSpc>
                <a:spcPct val="100000"/>
              </a:lnSpc>
              <a:spcBef>
                <a:spcPts val="620"/>
              </a:spcBef>
            </a:pP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Дилер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получает </a:t>
            </a:r>
            <a:r>
              <a:rPr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от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нас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полный </a:t>
            </a:r>
            <a:r>
              <a:rPr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пакет </a:t>
            </a:r>
            <a:r>
              <a:rPr sz="1000" spc="-4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документов,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не </a:t>
            </a:r>
            <a:r>
              <a:rPr sz="1000" spc="-1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требуется 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оформлять их</a:t>
            </a:r>
            <a:r>
              <a:rPr sz="1000" spc="-5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1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самостоятельно.</a:t>
            </a:r>
            <a:endParaRPr sz="1000" dirty="0">
              <a:latin typeface="Montserrat Light" panose="00000400000000000000" pitchFamily="2" charset="-52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928" y="4619447"/>
            <a:ext cx="4789805" cy="2221762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400"/>
              </a:spcBef>
              <a:buSzPct val="182142"/>
              <a:tabLst>
                <a:tab pos="574040" algn="l"/>
              </a:tabLst>
            </a:pPr>
            <a:r>
              <a:rPr sz="14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УВЕЛИЧЕНИЕ ЛОЯЛЬНОСТИ</a:t>
            </a:r>
            <a:r>
              <a:rPr sz="1400" b="1" spc="2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КЛИЕНТОВ</a:t>
            </a:r>
            <a:endParaRPr lang="ru-RU" sz="1400" b="1" spc="-5" dirty="0">
              <a:solidFill>
                <a:srgbClr val="FFFFFF"/>
              </a:solidFill>
              <a:latin typeface="Montserrat ExtraBold" panose="00000900000000000000" pitchFamily="2" charset="-52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400"/>
              </a:spcBef>
              <a:buSzPct val="182142"/>
              <a:tabLst>
                <a:tab pos="574040" algn="l"/>
              </a:tabLst>
            </a:pPr>
            <a:r>
              <a:rPr sz="1000" spc="-5" dirty="0" err="1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Оформляйте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наши </a:t>
            </a:r>
            <a:r>
              <a:rPr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карты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в виде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подарка особым</a:t>
            </a:r>
            <a:r>
              <a:rPr sz="1000" spc="-16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5" dirty="0" err="1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покупателям</a:t>
            </a:r>
            <a:r>
              <a:rPr sz="1000" spc="-55" dirty="0">
                <a:solidFill>
                  <a:srgbClr val="A7A9AC"/>
                </a:solidFill>
                <a:latin typeface="Arial"/>
                <a:cs typeface="Arial"/>
              </a:rPr>
              <a:t>.</a:t>
            </a:r>
            <a:endParaRPr lang="ru-RU" sz="1000" spc="-55" dirty="0">
              <a:solidFill>
                <a:srgbClr val="A7A9AC"/>
              </a:solidFill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400"/>
              </a:spcBef>
              <a:buSzPct val="182142"/>
              <a:tabLst>
                <a:tab pos="574040" algn="l"/>
              </a:tabLst>
            </a:pPr>
            <a:endParaRPr sz="1000" dirty="0"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400"/>
              </a:spcBef>
              <a:buSzPct val="182142"/>
              <a:tabLst>
                <a:tab pos="574040" algn="l"/>
              </a:tabLst>
            </a:pPr>
            <a:r>
              <a:rPr sz="14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ПОВЫШЕНИЕ </a:t>
            </a:r>
            <a:r>
              <a:rPr sz="1400" b="1" spc="-3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СТАТУСА</a:t>
            </a:r>
            <a:endParaRPr lang="ru-RU" sz="1400" b="1" spc="-30" dirty="0">
              <a:latin typeface="Montserrat ExtraBold" panose="00000900000000000000" pitchFamily="2" charset="-52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400"/>
              </a:spcBef>
              <a:buSzPct val="182142"/>
              <a:tabLst>
                <a:tab pos="574040" algn="l"/>
              </a:tabLst>
            </a:pPr>
            <a:r>
              <a:rPr sz="1000" dirty="0" err="1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По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желанию партнера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мы </a:t>
            </a:r>
            <a:r>
              <a:rPr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можем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создать </a:t>
            </a:r>
            <a:r>
              <a:rPr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отдельную категорию  карт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с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индивидуальным дизайном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и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линейкой</a:t>
            </a:r>
            <a:r>
              <a:rPr sz="1000" spc="-13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30" dirty="0" err="1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услуг</a:t>
            </a:r>
            <a:r>
              <a:rPr sz="1000" spc="-3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.</a:t>
            </a:r>
            <a:endParaRPr lang="ru-RU" sz="1000" spc="-30" dirty="0">
              <a:solidFill>
                <a:srgbClr val="A7A9AC"/>
              </a:solidFill>
              <a:latin typeface="Montserrat Light" panose="00000400000000000000" pitchFamily="2" charset="-52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400"/>
              </a:spcBef>
              <a:buSzPct val="182142"/>
              <a:tabLst>
                <a:tab pos="574040" algn="l"/>
              </a:tabLst>
            </a:pPr>
            <a:endParaRPr sz="1000" dirty="0"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400"/>
              </a:spcBef>
              <a:buSzPct val="182142"/>
              <a:tabLst>
                <a:tab pos="574040" algn="l"/>
              </a:tabLst>
            </a:pPr>
            <a:r>
              <a:rPr sz="1400" b="1" spc="-2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РАБОТА </a:t>
            </a:r>
            <a:r>
              <a:rPr sz="14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С </a:t>
            </a:r>
            <a:r>
              <a:rPr sz="14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ШИРОКОЙ</a:t>
            </a:r>
            <a:r>
              <a:rPr sz="1400" b="1" spc="3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АУДИТОРИЕЙ</a:t>
            </a:r>
            <a:endParaRPr lang="ru-RU" sz="1400" b="1" dirty="0">
              <a:latin typeface="Montserrat ExtraBold" panose="00000900000000000000" pitchFamily="2" charset="-52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400"/>
              </a:spcBef>
              <a:buSzPct val="182142"/>
              <a:tabLst>
                <a:tab pos="574040" algn="l"/>
              </a:tabLst>
            </a:pPr>
            <a:r>
              <a:rPr sz="1000" spc="-10" dirty="0" err="1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Карты</a:t>
            </a:r>
            <a:r>
              <a:rPr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можно реализовывать как </a:t>
            </a:r>
            <a:r>
              <a:rPr sz="1000" spc="-12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физическим,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так и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юрлицам  </a:t>
            </a:r>
            <a:r>
              <a:rPr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без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ограничений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по </a:t>
            </a:r>
            <a:r>
              <a:rPr sz="1000" spc="-4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марке,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модели </a:t>
            </a:r>
            <a:r>
              <a:rPr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или </a:t>
            </a:r>
            <a:r>
              <a:rPr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возрасту автомобиля  </a:t>
            </a:r>
            <a:r>
              <a:rPr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(категория</a:t>
            </a:r>
            <a:r>
              <a:rPr sz="1000" spc="-3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6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В).</a:t>
            </a:r>
            <a:endParaRPr sz="1000" dirty="0">
              <a:latin typeface="Montserrat Light" panose="00000400000000000000" pitchFamily="2" charset="-52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371466" y="0"/>
            <a:ext cx="6536690" cy="7788909"/>
            <a:chOff x="4371466" y="0"/>
            <a:chExt cx="6536690" cy="7788909"/>
          </a:xfrm>
        </p:grpSpPr>
        <p:sp>
          <p:nvSpPr>
            <p:cNvPr id="16" name="object 16"/>
            <p:cNvSpPr/>
            <p:nvPr/>
          </p:nvSpPr>
          <p:spPr>
            <a:xfrm>
              <a:off x="5243073" y="0"/>
              <a:ext cx="3980815" cy="7776209"/>
            </a:xfrm>
            <a:custGeom>
              <a:avLst/>
              <a:gdLst/>
              <a:ahLst/>
              <a:cxnLst/>
              <a:rect l="l" t="t" r="r" b="b"/>
              <a:pathLst>
                <a:path w="3980815" h="7776209">
                  <a:moveTo>
                    <a:pt x="3980675" y="0"/>
                  </a:moveTo>
                  <a:lnTo>
                    <a:pt x="1726598" y="3993219"/>
                  </a:lnTo>
                  <a:lnTo>
                    <a:pt x="2146384" y="3973534"/>
                  </a:lnTo>
                  <a:lnTo>
                    <a:pt x="0" y="7775994"/>
                  </a:lnTo>
                </a:path>
              </a:pathLst>
            </a:custGeom>
            <a:ln w="12699">
              <a:solidFill>
                <a:srgbClr val="FCB1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87060" y="0"/>
              <a:ext cx="5520944" cy="777599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43747" y="596016"/>
              <a:ext cx="551905" cy="26972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51331" y="0"/>
              <a:ext cx="3556673" cy="19654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71466" y="2173287"/>
              <a:ext cx="6536537" cy="5602706"/>
            </a:xfrm>
            <a:prstGeom prst="rect">
              <a:avLst/>
            </a:prstGeom>
          </p:spPr>
        </p:pic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2A3377CB-5464-4F4F-83CB-5D478C5ACA53}"/>
              </a:ext>
            </a:extLst>
          </p:cNvPr>
          <p:cNvSpPr txBox="1"/>
          <p:nvPr/>
        </p:nvSpPr>
        <p:spPr>
          <a:xfrm>
            <a:off x="999502" y="2895234"/>
            <a:ext cx="5598148" cy="586058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600"/>
              </a:spcBef>
              <a:buSzPct val="182142"/>
              <a:tabLst>
                <a:tab pos="574040" algn="l"/>
              </a:tabLst>
            </a:pPr>
            <a:r>
              <a:rPr lang="ru-RU" sz="1400" b="1" spc="-2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ВОЗВРАТ</a:t>
            </a:r>
            <a:r>
              <a:rPr lang="ru-RU" sz="14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 </a:t>
            </a:r>
            <a:r>
              <a:rPr lang="ru-RU" sz="14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РЕМРЕСУРСА</a:t>
            </a:r>
            <a:endParaRPr lang="ru-RU" sz="1400" b="1" spc="-10" dirty="0">
              <a:latin typeface="Montserrat ExtraBold" panose="00000900000000000000" pitchFamily="2" charset="-52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600"/>
              </a:spcBef>
              <a:buSzPct val="182142"/>
              <a:tabLst>
                <a:tab pos="574040" algn="l"/>
              </a:tabLst>
            </a:pPr>
            <a:r>
              <a:rPr lang="ru-RU"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При </a:t>
            </a:r>
            <a:r>
              <a:rPr lang="ru-RU"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ДТП </a:t>
            </a:r>
            <a:r>
              <a:rPr lang="ru-RU"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машина </a:t>
            </a:r>
            <a:r>
              <a:rPr lang="ru-RU"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вернется </a:t>
            </a:r>
            <a:r>
              <a:rPr lang="ru-RU"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на </a:t>
            </a:r>
            <a:r>
              <a:rPr lang="ru-RU"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восстановление </a:t>
            </a:r>
            <a:r>
              <a:rPr lang="ru-RU" sz="100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к </a:t>
            </a:r>
            <a:r>
              <a:rPr lang="ru-RU" sz="1000" spc="-2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дилеру, </a:t>
            </a:r>
            <a:r>
              <a:rPr lang="ru-RU" sz="1000" spc="-1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который  </a:t>
            </a:r>
            <a:r>
              <a:rPr lang="ru-RU" sz="1000" spc="-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реализовал</a:t>
            </a:r>
            <a:r>
              <a:rPr lang="ru-RU" sz="1000" spc="-30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lang="ru-RU" sz="1000" spc="-25" dirty="0">
                <a:solidFill>
                  <a:srgbClr val="A7A9AC"/>
                </a:solidFill>
                <a:latin typeface="Montserrat Light" panose="00000400000000000000" pitchFamily="2" charset="-52"/>
                <a:cs typeface="Arial"/>
              </a:rPr>
              <a:t>карту.</a:t>
            </a:r>
            <a:endParaRPr lang="ru-RU" sz="1000" dirty="0">
              <a:latin typeface="Montserrat Light" panose="00000400000000000000" pitchFamily="2" charset="-52"/>
              <a:cs typeface="Arial"/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D41C3B0F-AF35-41C5-A0F1-CA6FB8B1A681}"/>
              </a:ext>
            </a:extLst>
          </p:cNvPr>
          <p:cNvSpPr txBox="1"/>
          <p:nvPr/>
        </p:nvSpPr>
        <p:spPr>
          <a:xfrm>
            <a:off x="406219" y="3057651"/>
            <a:ext cx="489646" cy="4045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5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0</a:t>
            </a:r>
            <a:r>
              <a:rPr lang="ru-RU" sz="255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2</a:t>
            </a:r>
            <a:endParaRPr sz="2550" dirty="0">
              <a:latin typeface="Montserrat Light" panose="00000400000000000000" pitchFamily="2" charset="-52"/>
              <a:cs typeface="Arial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id="{22D1C2D2-78C9-4830-9918-FA9E3E101FF3}"/>
              </a:ext>
            </a:extLst>
          </p:cNvPr>
          <p:cNvSpPr txBox="1"/>
          <p:nvPr/>
        </p:nvSpPr>
        <p:spPr>
          <a:xfrm>
            <a:off x="406219" y="3921658"/>
            <a:ext cx="489646" cy="4045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5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0</a:t>
            </a:r>
            <a:r>
              <a:rPr lang="ru-RU" sz="255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3</a:t>
            </a:r>
            <a:endParaRPr sz="2550" dirty="0">
              <a:latin typeface="Montserrat Light" panose="00000400000000000000" pitchFamily="2" charset="-52"/>
              <a:cs typeface="Arial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9707874-F07F-498C-8B52-89948ACDCE1C}"/>
              </a:ext>
            </a:extLst>
          </p:cNvPr>
          <p:cNvSpPr txBox="1"/>
          <p:nvPr/>
        </p:nvSpPr>
        <p:spPr>
          <a:xfrm>
            <a:off x="412991" y="4763020"/>
            <a:ext cx="482874" cy="4045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5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0</a:t>
            </a:r>
            <a:r>
              <a:rPr lang="ru-RU" sz="255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4</a:t>
            </a:r>
            <a:endParaRPr sz="2550" dirty="0">
              <a:latin typeface="Montserrat Light" panose="00000400000000000000" pitchFamily="2" charset="-52"/>
              <a:cs typeface="Arial"/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4882A92C-1FBE-4BF3-8E84-29F9766B0918}"/>
              </a:ext>
            </a:extLst>
          </p:cNvPr>
          <p:cNvSpPr txBox="1"/>
          <p:nvPr/>
        </p:nvSpPr>
        <p:spPr>
          <a:xfrm>
            <a:off x="412991" y="5505652"/>
            <a:ext cx="498300" cy="4045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5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0</a:t>
            </a:r>
            <a:r>
              <a:rPr lang="ru-RU" sz="255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5</a:t>
            </a:r>
            <a:endParaRPr sz="2550" dirty="0">
              <a:latin typeface="Montserrat Light" panose="00000400000000000000" pitchFamily="2" charset="-52"/>
              <a:cs typeface="Arial"/>
            </a:endParaRP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1DFD6B84-7EAF-4599-822F-CC8AFCE514DD}"/>
              </a:ext>
            </a:extLst>
          </p:cNvPr>
          <p:cNvSpPr txBox="1"/>
          <p:nvPr/>
        </p:nvSpPr>
        <p:spPr>
          <a:xfrm>
            <a:off x="412991" y="6347028"/>
            <a:ext cx="482874" cy="4045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55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06</a:t>
            </a:r>
            <a:endParaRPr sz="2550" dirty="0">
              <a:latin typeface="Montserrat Light" panose="00000400000000000000" pitchFamily="2" charset="-52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94252"/>
            <a:ext cx="10908030" cy="7181850"/>
            <a:chOff x="0" y="594252"/>
            <a:chExt cx="10908030" cy="7181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4252"/>
              <a:ext cx="10907999" cy="71817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34336" y="3088563"/>
              <a:ext cx="12699" cy="319585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5015" y="3088563"/>
              <a:ext cx="12699" cy="319585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03022" y="3088563"/>
              <a:ext cx="12699" cy="319585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76106" y="3088563"/>
              <a:ext cx="12687" cy="319585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272" y="1979473"/>
              <a:ext cx="529983" cy="31818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537332" y="6004957"/>
            <a:ext cx="3524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808285"/>
                </a:solidFill>
                <a:latin typeface="Montserrat SemiBold" panose="00000700000000000000" pitchFamily="2" charset="-52"/>
                <a:cs typeface="Arial"/>
              </a:rPr>
              <a:t>год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25238" y="6004957"/>
            <a:ext cx="3524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808285"/>
                </a:solidFill>
                <a:latin typeface="Montserrat SemiBold" panose="00000700000000000000" pitchFamily="2" charset="-52"/>
                <a:cs typeface="Arial"/>
              </a:rPr>
              <a:t>год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92278" y="6004957"/>
            <a:ext cx="3524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808285"/>
                </a:solidFill>
                <a:latin typeface="Montserrat SemiBold" panose="00000700000000000000" pitchFamily="2" charset="-52"/>
                <a:cs typeface="Arial"/>
              </a:rPr>
              <a:t>год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95931" y="6004957"/>
            <a:ext cx="3524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808285"/>
                </a:solidFill>
                <a:latin typeface="Montserrat SemiBold" panose="00000700000000000000" pitchFamily="2" charset="-52"/>
                <a:cs typeface="Arial"/>
              </a:rPr>
              <a:t>год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803903" y="6004957"/>
            <a:ext cx="3524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808285"/>
                </a:solidFill>
                <a:latin typeface="Montserrat SemiBold" panose="00000700000000000000" pitchFamily="2" charset="-52"/>
                <a:cs typeface="Arial"/>
              </a:rPr>
              <a:t>год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0307" y="5497181"/>
            <a:ext cx="118046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2017</a:t>
            </a:r>
            <a:endParaRPr sz="4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91075" y="5497181"/>
            <a:ext cx="120078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2018</a:t>
            </a:r>
            <a:endParaRPr sz="4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71843" y="5497181"/>
            <a:ext cx="118872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2019</a:t>
            </a:r>
            <a:endParaRPr sz="40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52611" y="5497181"/>
            <a:ext cx="32454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92325" algn="l"/>
              </a:tabLst>
            </a:pPr>
            <a:r>
              <a:rPr sz="40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2020</a:t>
            </a:r>
            <a:r>
              <a:rPr sz="4000" b="1" dirty="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sz="40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2021</a:t>
            </a:r>
            <a:endParaRPr sz="4000" dirty="0">
              <a:latin typeface="Montserrat SemiBold" panose="00000700000000000000" pitchFamily="2" charset="-52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0"/>
            <a:ext cx="10908030" cy="7776209"/>
            <a:chOff x="0" y="0"/>
            <a:chExt cx="10908030" cy="7776209"/>
          </a:xfrm>
        </p:grpSpPr>
        <p:sp>
          <p:nvSpPr>
            <p:cNvPr id="19" name="object 19"/>
            <p:cNvSpPr/>
            <p:nvPr/>
          </p:nvSpPr>
          <p:spPr>
            <a:xfrm>
              <a:off x="0" y="0"/>
              <a:ext cx="10908030" cy="7776209"/>
            </a:xfrm>
            <a:custGeom>
              <a:avLst/>
              <a:gdLst/>
              <a:ahLst/>
              <a:cxnLst/>
              <a:rect l="l" t="t" r="r" b="b"/>
              <a:pathLst>
                <a:path w="10908030" h="7776209">
                  <a:moveTo>
                    <a:pt x="10908005" y="7082371"/>
                  </a:moveTo>
                  <a:lnTo>
                    <a:pt x="0" y="7082371"/>
                  </a:lnTo>
                  <a:lnTo>
                    <a:pt x="0" y="7775994"/>
                  </a:lnTo>
                  <a:lnTo>
                    <a:pt x="10908005" y="7775994"/>
                  </a:lnTo>
                  <a:lnTo>
                    <a:pt x="10908005" y="7082371"/>
                  </a:lnTo>
                  <a:close/>
                </a:path>
                <a:path w="10908030" h="7776209">
                  <a:moveTo>
                    <a:pt x="10908005" y="0"/>
                  </a:moveTo>
                  <a:lnTo>
                    <a:pt x="0" y="0"/>
                  </a:lnTo>
                  <a:lnTo>
                    <a:pt x="0" y="1453692"/>
                  </a:lnTo>
                  <a:lnTo>
                    <a:pt x="10908005" y="1453692"/>
                  </a:lnTo>
                  <a:lnTo>
                    <a:pt x="10908005" y="0"/>
                  </a:lnTo>
                  <a:close/>
                </a:path>
              </a:pathLst>
            </a:custGeom>
            <a:solidFill>
              <a:srgbClr val="323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15729" y="554367"/>
              <a:ext cx="343434" cy="3415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43744" y="596016"/>
              <a:ext cx="551906" cy="26972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431366"/>
              <a:ext cx="10908004" cy="62877"/>
            </a:xfrm>
            <a:prstGeom prst="rect">
              <a:avLst/>
            </a:prstGeom>
          </p:spPr>
        </p:pic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535185" y="429969"/>
            <a:ext cx="76873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FFFF"/>
                </a:solidFill>
              </a:rPr>
              <a:t>ВОСТРЕБОВАННЫЙ</a:t>
            </a:r>
            <a:r>
              <a:rPr spc="6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ПРОДУКТ</a:t>
            </a:r>
          </a:p>
        </p:txBody>
      </p:sp>
      <p:grpSp>
        <p:nvGrpSpPr>
          <p:cNvPr id="24" name="object 24"/>
          <p:cNvGrpSpPr/>
          <p:nvPr/>
        </p:nvGrpSpPr>
        <p:grpSpPr>
          <a:xfrm>
            <a:off x="0" y="3913187"/>
            <a:ext cx="10908030" cy="3804285"/>
            <a:chOff x="0" y="3913187"/>
            <a:chExt cx="10908030" cy="3804285"/>
          </a:xfrm>
        </p:grpSpPr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7019493"/>
              <a:ext cx="10908004" cy="6977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77405" y="4118140"/>
              <a:ext cx="10168255" cy="923290"/>
            </a:xfrm>
            <a:custGeom>
              <a:avLst/>
              <a:gdLst/>
              <a:ahLst/>
              <a:cxnLst/>
              <a:rect l="l" t="t" r="r" b="b"/>
              <a:pathLst>
                <a:path w="10168255" h="923289">
                  <a:moveTo>
                    <a:pt x="1845881" y="922934"/>
                  </a:moveTo>
                  <a:lnTo>
                    <a:pt x="1844675" y="875512"/>
                  </a:lnTo>
                  <a:lnTo>
                    <a:pt x="1841106" y="828700"/>
                  </a:lnTo>
                  <a:lnTo>
                    <a:pt x="1835226" y="782561"/>
                  </a:lnTo>
                  <a:lnTo>
                    <a:pt x="1827085" y="737158"/>
                  </a:lnTo>
                  <a:lnTo>
                    <a:pt x="1816773" y="692543"/>
                  </a:lnTo>
                  <a:lnTo>
                    <a:pt x="1804314" y="648779"/>
                  </a:lnTo>
                  <a:lnTo>
                    <a:pt x="1789785" y="605917"/>
                  </a:lnTo>
                  <a:lnTo>
                    <a:pt x="1773224" y="564019"/>
                  </a:lnTo>
                  <a:lnTo>
                    <a:pt x="1754720" y="523151"/>
                  </a:lnTo>
                  <a:lnTo>
                    <a:pt x="1734312" y="483362"/>
                  </a:lnTo>
                  <a:lnTo>
                    <a:pt x="1712061" y="444715"/>
                  </a:lnTo>
                  <a:lnTo>
                    <a:pt x="1688033" y="407263"/>
                  </a:lnTo>
                  <a:lnTo>
                    <a:pt x="1662277" y="371068"/>
                  </a:lnTo>
                  <a:lnTo>
                    <a:pt x="1634858" y="336194"/>
                  </a:lnTo>
                  <a:lnTo>
                    <a:pt x="1605826" y="302691"/>
                  </a:lnTo>
                  <a:lnTo>
                    <a:pt x="1575244" y="270624"/>
                  </a:lnTo>
                  <a:lnTo>
                    <a:pt x="1543177" y="240042"/>
                  </a:lnTo>
                  <a:lnTo>
                    <a:pt x="1509674" y="211010"/>
                  </a:lnTo>
                  <a:lnTo>
                    <a:pt x="1474787" y="183591"/>
                  </a:lnTo>
                  <a:lnTo>
                    <a:pt x="1438592" y="157835"/>
                  </a:lnTo>
                  <a:lnTo>
                    <a:pt x="1401152" y="133807"/>
                  </a:lnTo>
                  <a:lnTo>
                    <a:pt x="1362494" y="111556"/>
                  </a:lnTo>
                  <a:lnTo>
                    <a:pt x="1322705" y="91147"/>
                  </a:lnTo>
                  <a:lnTo>
                    <a:pt x="1281836" y="72644"/>
                  </a:lnTo>
                  <a:lnTo>
                    <a:pt x="1239939" y="56095"/>
                  </a:lnTo>
                  <a:lnTo>
                    <a:pt x="1197076" y="41554"/>
                  </a:lnTo>
                  <a:lnTo>
                    <a:pt x="1153312" y="29108"/>
                  </a:lnTo>
                  <a:lnTo>
                    <a:pt x="1108697" y="18783"/>
                  </a:lnTo>
                  <a:lnTo>
                    <a:pt x="1063294" y="10655"/>
                  </a:lnTo>
                  <a:lnTo>
                    <a:pt x="1017155" y="4775"/>
                  </a:lnTo>
                  <a:lnTo>
                    <a:pt x="970356" y="1206"/>
                  </a:lnTo>
                  <a:lnTo>
                    <a:pt x="922934" y="0"/>
                  </a:lnTo>
                  <a:lnTo>
                    <a:pt x="875499" y="1206"/>
                  </a:lnTo>
                  <a:lnTo>
                    <a:pt x="828700" y="4775"/>
                  </a:lnTo>
                  <a:lnTo>
                    <a:pt x="782561" y="10655"/>
                  </a:lnTo>
                  <a:lnTo>
                    <a:pt x="737158" y="18783"/>
                  </a:lnTo>
                  <a:lnTo>
                    <a:pt x="692543" y="29108"/>
                  </a:lnTo>
                  <a:lnTo>
                    <a:pt x="648779" y="41554"/>
                  </a:lnTo>
                  <a:lnTo>
                    <a:pt x="605917" y="56095"/>
                  </a:lnTo>
                  <a:lnTo>
                    <a:pt x="564032" y="72644"/>
                  </a:lnTo>
                  <a:lnTo>
                    <a:pt x="523151" y="91147"/>
                  </a:lnTo>
                  <a:lnTo>
                    <a:pt x="483362" y="111556"/>
                  </a:lnTo>
                  <a:lnTo>
                    <a:pt x="444715" y="133807"/>
                  </a:lnTo>
                  <a:lnTo>
                    <a:pt x="407263" y="157835"/>
                  </a:lnTo>
                  <a:lnTo>
                    <a:pt x="371068" y="183591"/>
                  </a:lnTo>
                  <a:lnTo>
                    <a:pt x="336194" y="211010"/>
                  </a:lnTo>
                  <a:lnTo>
                    <a:pt x="302691" y="240042"/>
                  </a:lnTo>
                  <a:lnTo>
                    <a:pt x="270624" y="270624"/>
                  </a:lnTo>
                  <a:lnTo>
                    <a:pt x="240042" y="302691"/>
                  </a:lnTo>
                  <a:lnTo>
                    <a:pt x="211010" y="336194"/>
                  </a:lnTo>
                  <a:lnTo>
                    <a:pt x="183591" y="371068"/>
                  </a:lnTo>
                  <a:lnTo>
                    <a:pt x="157835" y="407263"/>
                  </a:lnTo>
                  <a:lnTo>
                    <a:pt x="133807" y="444715"/>
                  </a:lnTo>
                  <a:lnTo>
                    <a:pt x="111556" y="483362"/>
                  </a:lnTo>
                  <a:lnTo>
                    <a:pt x="91147" y="523151"/>
                  </a:lnTo>
                  <a:lnTo>
                    <a:pt x="72644" y="564019"/>
                  </a:lnTo>
                  <a:lnTo>
                    <a:pt x="56083" y="605917"/>
                  </a:lnTo>
                  <a:lnTo>
                    <a:pt x="41554" y="648779"/>
                  </a:lnTo>
                  <a:lnTo>
                    <a:pt x="29095" y="692543"/>
                  </a:lnTo>
                  <a:lnTo>
                    <a:pt x="18783" y="737158"/>
                  </a:lnTo>
                  <a:lnTo>
                    <a:pt x="10642" y="782561"/>
                  </a:lnTo>
                  <a:lnTo>
                    <a:pt x="4762" y="828700"/>
                  </a:lnTo>
                  <a:lnTo>
                    <a:pt x="1193" y="875512"/>
                  </a:lnTo>
                  <a:lnTo>
                    <a:pt x="0" y="922934"/>
                  </a:lnTo>
                  <a:lnTo>
                    <a:pt x="381000" y="922934"/>
                  </a:lnTo>
                  <a:lnTo>
                    <a:pt x="382981" y="876236"/>
                  </a:lnTo>
                  <a:lnTo>
                    <a:pt x="388861" y="830630"/>
                  </a:lnTo>
                  <a:lnTo>
                    <a:pt x="398437" y="786282"/>
                  </a:lnTo>
                  <a:lnTo>
                    <a:pt x="411568" y="743356"/>
                  </a:lnTo>
                  <a:lnTo>
                    <a:pt x="428091" y="702005"/>
                  </a:lnTo>
                  <a:lnTo>
                    <a:pt x="447827" y="662406"/>
                  </a:lnTo>
                  <a:lnTo>
                    <a:pt x="470623" y="624713"/>
                  </a:lnTo>
                  <a:lnTo>
                    <a:pt x="496303" y="589089"/>
                  </a:lnTo>
                  <a:lnTo>
                    <a:pt x="524725" y="555701"/>
                  </a:lnTo>
                  <a:lnTo>
                    <a:pt x="555701" y="524725"/>
                  </a:lnTo>
                  <a:lnTo>
                    <a:pt x="589089" y="496303"/>
                  </a:lnTo>
                  <a:lnTo>
                    <a:pt x="624713" y="470623"/>
                  </a:lnTo>
                  <a:lnTo>
                    <a:pt x="662406" y="447827"/>
                  </a:lnTo>
                  <a:lnTo>
                    <a:pt x="702005" y="428091"/>
                  </a:lnTo>
                  <a:lnTo>
                    <a:pt x="743356" y="411568"/>
                  </a:lnTo>
                  <a:lnTo>
                    <a:pt x="786282" y="398437"/>
                  </a:lnTo>
                  <a:lnTo>
                    <a:pt x="830630" y="388861"/>
                  </a:lnTo>
                  <a:lnTo>
                    <a:pt x="876236" y="382993"/>
                  </a:lnTo>
                  <a:lnTo>
                    <a:pt x="922934" y="381000"/>
                  </a:lnTo>
                  <a:lnTo>
                    <a:pt x="969619" y="382993"/>
                  </a:lnTo>
                  <a:lnTo>
                    <a:pt x="1015225" y="388861"/>
                  </a:lnTo>
                  <a:lnTo>
                    <a:pt x="1059573" y="398437"/>
                  </a:lnTo>
                  <a:lnTo>
                    <a:pt x="1102512" y="411568"/>
                  </a:lnTo>
                  <a:lnTo>
                    <a:pt x="1143850" y="428091"/>
                  </a:lnTo>
                  <a:lnTo>
                    <a:pt x="1183462" y="447827"/>
                  </a:lnTo>
                  <a:lnTo>
                    <a:pt x="1221155" y="470623"/>
                  </a:lnTo>
                  <a:lnTo>
                    <a:pt x="1256779" y="496303"/>
                  </a:lnTo>
                  <a:lnTo>
                    <a:pt x="1290167" y="524725"/>
                  </a:lnTo>
                  <a:lnTo>
                    <a:pt x="1321142" y="555701"/>
                  </a:lnTo>
                  <a:lnTo>
                    <a:pt x="1349565" y="589089"/>
                  </a:lnTo>
                  <a:lnTo>
                    <a:pt x="1375244" y="624713"/>
                  </a:lnTo>
                  <a:lnTo>
                    <a:pt x="1398041" y="662406"/>
                  </a:lnTo>
                  <a:lnTo>
                    <a:pt x="1417777" y="702005"/>
                  </a:lnTo>
                  <a:lnTo>
                    <a:pt x="1434299" y="743356"/>
                  </a:lnTo>
                  <a:lnTo>
                    <a:pt x="1447431" y="786282"/>
                  </a:lnTo>
                  <a:lnTo>
                    <a:pt x="1457007" y="830630"/>
                  </a:lnTo>
                  <a:lnTo>
                    <a:pt x="1462887" y="876236"/>
                  </a:lnTo>
                  <a:lnTo>
                    <a:pt x="1464881" y="922934"/>
                  </a:lnTo>
                  <a:lnTo>
                    <a:pt x="1845881" y="922934"/>
                  </a:lnTo>
                  <a:close/>
                </a:path>
                <a:path w="10168255" h="923289">
                  <a:moveTo>
                    <a:pt x="3926560" y="922934"/>
                  </a:moveTo>
                  <a:lnTo>
                    <a:pt x="3925354" y="875512"/>
                  </a:lnTo>
                  <a:lnTo>
                    <a:pt x="3921785" y="828700"/>
                  </a:lnTo>
                  <a:lnTo>
                    <a:pt x="3915905" y="782561"/>
                  </a:lnTo>
                  <a:lnTo>
                    <a:pt x="3907764" y="737158"/>
                  </a:lnTo>
                  <a:lnTo>
                    <a:pt x="3897452" y="692543"/>
                  </a:lnTo>
                  <a:lnTo>
                    <a:pt x="3884993" y="648779"/>
                  </a:lnTo>
                  <a:lnTo>
                    <a:pt x="3870464" y="605917"/>
                  </a:lnTo>
                  <a:lnTo>
                    <a:pt x="3853904" y="564019"/>
                  </a:lnTo>
                  <a:lnTo>
                    <a:pt x="3835400" y="523151"/>
                  </a:lnTo>
                  <a:lnTo>
                    <a:pt x="3814991" y="483362"/>
                  </a:lnTo>
                  <a:lnTo>
                    <a:pt x="3792740" y="444715"/>
                  </a:lnTo>
                  <a:lnTo>
                    <a:pt x="3768712" y="407263"/>
                  </a:lnTo>
                  <a:lnTo>
                    <a:pt x="3742956" y="371068"/>
                  </a:lnTo>
                  <a:lnTo>
                    <a:pt x="3715537" y="336194"/>
                  </a:lnTo>
                  <a:lnTo>
                    <a:pt x="3686505" y="302691"/>
                  </a:lnTo>
                  <a:lnTo>
                    <a:pt x="3655923" y="270624"/>
                  </a:lnTo>
                  <a:lnTo>
                    <a:pt x="3623856" y="240042"/>
                  </a:lnTo>
                  <a:lnTo>
                    <a:pt x="3590353" y="211010"/>
                  </a:lnTo>
                  <a:lnTo>
                    <a:pt x="3555466" y="183591"/>
                  </a:lnTo>
                  <a:lnTo>
                    <a:pt x="3519271" y="157835"/>
                  </a:lnTo>
                  <a:lnTo>
                    <a:pt x="3481832" y="133807"/>
                  </a:lnTo>
                  <a:lnTo>
                    <a:pt x="3443173" y="111556"/>
                  </a:lnTo>
                  <a:lnTo>
                    <a:pt x="3403384" y="91147"/>
                  </a:lnTo>
                  <a:lnTo>
                    <a:pt x="3362515" y="72644"/>
                  </a:lnTo>
                  <a:lnTo>
                    <a:pt x="3320618" y="56095"/>
                  </a:lnTo>
                  <a:lnTo>
                    <a:pt x="3277755" y="41554"/>
                  </a:lnTo>
                  <a:lnTo>
                    <a:pt x="3233991" y="29108"/>
                  </a:lnTo>
                  <a:lnTo>
                    <a:pt x="3189376" y="18783"/>
                  </a:lnTo>
                  <a:lnTo>
                    <a:pt x="3143974" y="10655"/>
                  </a:lnTo>
                  <a:lnTo>
                    <a:pt x="3097834" y="4775"/>
                  </a:lnTo>
                  <a:lnTo>
                    <a:pt x="3051035" y="1206"/>
                  </a:lnTo>
                  <a:lnTo>
                    <a:pt x="3003613" y="0"/>
                  </a:lnTo>
                  <a:lnTo>
                    <a:pt x="2956179" y="1206"/>
                  </a:lnTo>
                  <a:lnTo>
                    <a:pt x="2909379" y="4775"/>
                  </a:lnTo>
                  <a:lnTo>
                    <a:pt x="2863240" y="10655"/>
                  </a:lnTo>
                  <a:lnTo>
                    <a:pt x="2817838" y="18783"/>
                  </a:lnTo>
                  <a:lnTo>
                    <a:pt x="2773222" y="29108"/>
                  </a:lnTo>
                  <a:lnTo>
                    <a:pt x="2729458" y="41554"/>
                  </a:lnTo>
                  <a:lnTo>
                    <a:pt x="2686596" y="56095"/>
                  </a:lnTo>
                  <a:lnTo>
                    <a:pt x="2644711" y="72644"/>
                  </a:lnTo>
                  <a:lnTo>
                    <a:pt x="2603830" y="91147"/>
                  </a:lnTo>
                  <a:lnTo>
                    <a:pt x="2564041" y="111556"/>
                  </a:lnTo>
                  <a:lnTo>
                    <a:pt x="2525395" y="133807"/>
                  </a:lnTo>
                  <a:lnTo>
                    <a:pt x="2487942" y="157835"/>
                  </a:lnTo>
                  <a:lnTo>
                    <a:pt x="2451747" y="183591"/>
                  </a:lnTo>
                  <a:lnTo>
                    <a:pt x="2416873" y="211010"/>
                  </a:lnTo>
                  <a:lnTo>
                    <a:pt x="2383371" y="240042"/>
                  </a:lnTo>
                  <a:lnTo>
                    <a:pt x="2351303" y="270624"/>
                  </a:lnTo>
                  <a:lnTo>
                    <a:pt x="2320721" y="302691"/>
                  </a:lnTo>
                  <a:lnTo>
                    <a:pt x="2291689" y="336194"/>
                  </a:lnTo>
                  <a:lnTo>
                    <a:pt x="2264270" y="371068"/>
                  </a:lnTo>
                  <a:lnTo>
                    <a:pt x="2238514" y="407263"/>
                  </a:lnTo>
                  <a:lnTo>
                    <a:pt x="2214486" y="444715"/>
                  </a:lnTo>
                  <a:lnTo>
                    <a:pt x="2192236" y="483362"/>
                  </a:lnTo>
                  <a:lnTo>
                    <a:pt x="2171827" y="523151"/>
                  </a:lnTo>
                  <a:lnTo>
                    <a:pt x="2153323" y="564019"/>
                  </a:lnTo>
                  <a:lnTo>
                    <a:pt x="2136762" y="605917"/>
                  </a:lnTo>
                  <a:lnTo>
                    <a:pt x="2122233" y="648779"/>
                  </a:lnTo>
                  <a:lnTo>
                    <a:pt x="2109774" y="692543"/>
                  </a:lnTo>
                  <a:lnTo>
                    <a:pt x="2099462" y="737158"/>
                  </a:lnTo>
                  <a:lnTo>
                    <a:pt x="2091321" y="782561"/>
                  </a:lnTo>
                  <a:lnTo>
                    <a:pt x="2085441" y="828700"/>
                  </a:lnTo>
                  <a:lnTo>
                    <a:pt x="2081872" y="875512"/>
                  </a:lnTo>
                  <a:lnTo>
                    <a:pt x="2080679" y="922934"/>
                  </a:lnTo>
                  <a:lnTo>
                    <a:pt x="2461679" y="922934"/>
                  </a:lnTo>
                  <a:lnTo>
                    <a:pt x="2463660" y="876236"/>
                  </a:lnTo>
                  <a:lnTo>
                    <a:pt x="2469540" y="830630"/>
                  </a:lnTo>
                  <a:lnTo>
                    <a:pt x="2479116" y="786282"/>
                  </a:lnTo>
                  <a:lnTo>
                    <a:pt x="2492248" y="743356"/>
                  </a:lnTo>
                  <a:lnTo>
                    <a:pt x="2508770" y="702005"/>
                  </a:lnTo>
                  <a:lnTo>
                    <a:pt x="2528506" y="662406"/>
                  </a:lnTo>
                  <a:lnTo>
                    <a:pt x="2551303" y="624713"/>
                  </a:lnTo>
                  <a:lnTo>
                    <a:pt x="2576982" y="589089"/>
                  </a:lnTo>
                  <a:lnTo>
                    <a:pt x="2605405" y="555701"/>
                  </a:lnTo>
                  <a:lnTo>
                    <a:pt x="2636380" y="524725"/>
                  </a:lnTo>
                  <a:lnTo>
                    <a:pt x="2669768" y="496303"/>
                  </a:lnTo>
                  <a:lnTo>
                    <a:pt x="2705392" y="470623"/>
                  </a:lnTo>
                  <a:lnTo>
                    <a:pt x="2743085" y="447827"/>
                  </a:lnTo>
                  <a:lnTo>
                    <a:pt x="2782684" y="428091"/>
                  </a:lnTo>
                  <a:lnTo>
                    <a:pt x="2824035" y="411568"/>
                  </a:lnTo>
                  <a:lnTo>
                    <a:pt x="2866961" y="398437"/>
                  </a:lnTo>
                  <a:lnTo>
                    <a:pt x="2911310" y="388861"/>
                  </a:lnTo>
                  <a:lnTo>
                    <a:pt x="2956915" y="382993"/>
                  </a:lnTo>
                  <a:lnTo>
                    <a:pt x="3003613" y="381000"/>
                  </a:lnTo>
                  <a:lnTo>
                    <a:pt x="3050298" y="382993"/>
                  </a:lnTo>
                  <a:lnTo>
                    <a:pt x="3095904" y="388861"/>
                  </a:lnTo>
                  <a:lnTo>
                    <a:pt x="3140252" y="398437"/>
                  </a:lnTo>
                  <a:lnTo>
                    <a:pt x="3183191" y="411568"/>
                  </a:lnTo>
                  <a:lnTo>
                    <a:pt x="3224530" y="428091"/>
                  </a:lnTo>
                  <a:lnTo>
                    <a:pt x="3264141" y="447827"/>
                  </a:lnTo>
                  <a:lnTo>
                    <a:pt x="3301835" y="470623"/>
                  </a:lnTo>
                  <a:lnTo>
                    <a:pt x="3337458" y="496303"/>
                  </a:lnTo>
                  <a:lnTo>
                    <a:pt x="3370846" y="524725"/>
                  </a:lnTo>
                  <a:lnTo>
                    <a:pt x="3401822" y="555701"/>
                  </a:lnTo>
                  <a:lnTo>
                    <a:pt x="3430244" y="589089"/>
                  </a:lnTo>
                  <a:lnTo>
                    <a:pt x="3455924" y="624713"/>
                  </a:lnTo>
                  <a:lnTo>
                    <a:pt x="3478720" y="662406"/>
                  </a:lnTo>
                  <a:lnTo>
                    <a:pt x="3498456" y="702005"/>
                  </a:lnTo>
                  <a:lnTo>
                    <a:pt x="3514979" y="743356"/>
                  </a:lnTo>
                  <a:lnTo>
                    <a:pt x="3528110" y="786282"/>
                  </a:lnTo>
                  <a:lnTo>
                    <a:pt x="3537686" y="830630"/>
                  </a:lnTo>
                  <a:lnTo>
                    <a:pt x="3543566" y="876236"/>
                  </a:lnTo>
                  <a:lnTo>
                    <a:pt x="3545560" y="922934"/>
                  </a:lnTo>
                  <a:lnTo>
                    <a:pt x="3926560" y="922934"/>
                  </a:lnTo>
                  <a:close/>
                </a:path>
                <a:path w="10168255" h="923289">
                  <a:moveTo>
                    <a:pt x="6007227" y="922934"/>
                  </a:moveTo>
                  <a:lnTo>
                    <a:pt x="6006020" y="875512"/>
                  </a:lnTo>
                  <a:lnTo>
                    <a:pt x="6002452" y="828700"/>
                  </a:lnTo>
                  <a:lnTo>
                    <a:pt x="5996571" y="782561"/>
                  </a:lnTo>
                  <a:lnTo>
                    <a:pt x="5988431" y="737158"/>
                  </a:lnTo>
                  <a:lnTo>
                    <a:pt x="5978118" y="692543"/>
                  </a:lnTo>
                  <a:lnTo>
                    <a:pt x="5965660" y="648779"/>
                  </a:lnTo>
                  <a:lnTo>
                    <a:pt x="5951131" y="605917"/>
                  </a:lnTo>
                  <a:lnTo>
                    <a:pt x="5934570" y="564019"/>
                  </a:lnTo>
                  <a:lnTo>
                    <a:pt x="5916066" y="523151"/>
                  </a:lnTo>
                  <a:lnTo>
                    <a:pt x="5895657" y="483362"/>
                  </a:lnTo>
                  <a:lnTo>
                    <a:pt x="5873407" y="444715"/>
                  </a:lnTo>
                  <a:lnTo>
                    <a:pt x="5849378" y="407263"/>
                  </a:lnTo>
                  <a:lnTo>
                    <a:pt x="5823623" y="371068"/>
                  </a:lnTo>
                  <a:lnTo>
                    <a:pt x="5796204" y="336194"/>
                  </a:lnTo>
                  <a:lnTo>
                    <a:pt x="5767171" y="302691"/>
                  </a:lnTo>
                  <a:lnTo>
                    <a:pt x="5736590" y="270624"/>
                  </a:lnTo>
                  <a:lnTo>
                    <a:pt x="5704522" y="240042"/>
                  </a:lnTo>
                  <a:lnTo>
                    <a:pt x="5671020" y="211010"/>
                  </a:lnTo>
                  <a:lnTo>
                    <a:pt x="5636145" y="183591"/>
                  </a:lnTo>
                  <a:lnTo>
                    <a:pt x="5599950" y="157835"/>
                  </a:lnTo>
                  <a:lnTo>
                    <a:pt x="5562498" y="133807"/>
                  </a:lnTo>
                  <a:lnTo>
                    <a:pt x="5523852" y="111556"/>
                  </a:lnTo>
                  <a:lnTo>
                    <a:pt x="5484063" y="91147"/>
                  </a:lnTo>
                  <a:lnTo>
                    <a:pt x="5443182" y="72644"/>
                  </a:lnTo>
                  <a:lnTo>
                    <a:pt x="5401297" y="56095"/>
                  </a:lnTo>
                  <a:lnTo>
                    <a:pt x="5358435" y="41554"/>
                  </a:lnTo>
                  <a:lnTo>
                    <a:pt x="5314670" y="29108"/>
                  </a:lnTo>
                  <a:lnTo>
                    <a:pt x="5270055" y="18783"/>
                  </a:lnTo>
                  <a:lnTo>
                    <a:pt x="5224653" y="10655"/>
                  </a:lnTo>
                  <a:lnTo>
                    <a:pt x="5178514" y="4775"/>
                  </a:lnTo>
                  <a:lnTo>
                    <a:pt x="5131714" y="1206"/>
                  </a:lnTo>
                  <a:lnTo>
                    <a:pt x="5084292" y="0"/>
                  </a:lnTo>
                  <a:lnTo>
                    <a:pt x="5036858" y="1206"/>
                  </a:lnTo>
                  <a:lnTo>
                    <a:pt x="4990058" y="4775"/>
                  </a:lnTo>
                  <a:lnTo>
                    <a:pt x="4943919" y="10655"/>
                  </a:lnTo>
                  <a:lnTo>
                    <a:pt x="4898517" y="18783"/>
                  </a:lnTo>
                  <a:lnTo>
                    <a:pt x="4853902" y="29108"/>
                  </a:lnTo>
                  <a:lnTo>
                    <a:pt x="4810137" y="41554"/>
                  </a:lnTo>
                  <a:lnTo>
                    <a:pt x="4767275" y="56095"/>
                  </a:lnTo>
                  <a:lnTo>
                    <a:pt x="4725378" y="72644"/>
                  </a:lnTo>
                  <a:lnTo>
                    <a:pt x="4684509" y="91147"/>
                  </a:lnTo>
                  <a:lnTo>
                    <a:pt x="4644720" y="111556"/>
                  </a:lnTo>
                  <a:lnTo>
                    <a:pt x="4606061" y="133807"/>
                  </a:lnTo>
                  <a:lnTo>
                    <a:pt x="4568622" y="157835"/>
                  </a:lnTo>
                  <a:lnTo>
                    <a:pt x="4532427" y="183591"/>
                  </a:lnTo>
                  <a:lnTo>
                    <a:pt x="4497540" y="211010"/>
                  </a:lnTo>
                  <a:lnTo>
                    <a:pt x="4464037" y="240042"/>
                  </a:lnTo>
                  <a:lnTo>
                    <a:pt x="4431970" y="270624"/>
                  </a:lnTo>
                  <a:lnTo>
                    <a:pt x="4401388" y="302691"/>
                  </a:lnTo>
                  <a:lnTo>
                    <a:pt x="4372356" y="336194"/>
                  </a:lnTo>
                  <a:lnTo>
                    <a:pt x="4344936" y="371068"/>
                  </a:lnTo>
                  <a:lnTo>
                    <a:pt x="4319181" y="407263"/>
                  </a:lnTo>
                  <a:lnTo>
                    <a:pt x="4295152" y="444715"/>
                  </a:lnTo>
                  <a:lnTo>
                    <a:pt x="4272902" y="483362"/>
                  </a:lnTo>
                  <a:lnTo>
                    <a:pt x="4252493" y="523151"/>
                  </a:lnTo>
                  <a:lnTo>
                    <a:pt x="4233989" y="564019"/>
                  </a:lnTo>
                  <a:lnTo>
                    <a:pt x="4217428" y="605917"/>
                  </a:lnTo>
                  <a:lnTo>
                    <a:pt x="4202900" y="648779"/>
                  </a:lnTo>
                  <a:lnTo>
                    <a:pt x="4190441" y="692543"/>
                  </a:lnTo>
                  <a:lnTo>
                    <a:pt x="4180128" y="737158"/>
                  </a:lnTo>
                  <a:lnTo>
                    <a:pt x="4171988" y="782561"/>
                  </a:lnTo>
                  <a:lnTo>
                    <a:pt x="4166108" y="828700"/>
                  </a:lnTo>
                  <a:lnTo>
                    <a:pt x="4162539" y="875512"/>
                  </a:lnTo>
                  <a:lnTo>
                    <a:pt x="4161345" y="922934"/>
                  </a:lnTo>
                  <a:lnTo>
                    <a:pt x="4542345" y="922934"/>
                  </a:lnTo>
                  <a:lnTo>
                    <a:pt x="4544326" y="876236"/>
                  </a:lnTo>
                  <a:lnTo>
                    <a:pt x="4550207" y="830630"/>
                  </a:lnTo>
                  <a:lnTo>
                    <a:pt x="4559782" y="786282"/>
                  </a:lnTo>
                  <a:lnTo>
                    <a:pt x="4572914" y="743356"/>
                  </a:lnTo>
                  <a:lnTo>
                    <a:pt x="4589437" y="702005"/>
                  </a:lnTo>
                  <a:lnTo>
                    <a:pt x="4609173" y="662406"/>
                  </a:lnTo>
                  <a:lnTo>
                    <a:pt x="4631969" y="624713"/>
                  </a:lnTo>
                  <a:lnTo>
                    <a:pt x="4657649" y="589089"/>
                  </a:lnTo>
                  <a:lnTo>
                    <a:pt x="4686071" y="555701"/>
                  </a:lnTo>
                  <a:lnTo>
                    <a:pt x="4717046" y="524725"/>
                  </a:lnTo>
                  <a:lnTo>
                    <a:pt x="4750435" y="496303"/>
                  </a:lnTo>
                  <a:lnTo>
                    <a:pt x="4786058" y="470623"/>
                  </a:lnTo>
                  <a:lnTo>
                    <a:pt x="4823752" y="447827"/>
                  </a:lnTo>
                  <a:lnTo>
                    <a:pt x="4863363" y="428091"/>
                  </a:lnTo>
                  <a:lnTo>
                    <a:pt x="4904702" y="411568"/>
                  </a:lnTo>
                  <a:lnTo>
                    <a:pt x="4947640" y="398437"/>
                  </a:lnTo>
                  <a:lnTo>
                    <a:pt x="4991989" y="388861"/>
                  </a:lnTo>
                  <a:lnTo>
                    <a:pt x="5037594" y="382993"/>
                  </a:lnTo>
                  <a:lnTo>
                    <a:pt x="5084292" y="381000"/>
                  </a:lnTo>
                  <a:lnTo>
                    <a:pt x="5130978" y="382993"/>
                  </a:lnTo>
                  <a:lnTo>
                    <a:pt x="5176583" y="388861"/>
                  </a:lnTo>
                  <a:lnTo>
                    <a:pt x="5220932" y="398437"/>
                  </a:lnTo>
                  <a:lnTo>
                    <a:pt x="5263858" y="411568"/>
                  </a:lnTo>
                  <a:lnTo>
                    <a:pt x="5305209" y="428091"/>
                  </a:lnTo>
                  <a:lnTo>
                    <a:pt x="5344807" y="447827"/>
                  </a:lnTo>
                  <a:lnTo>
                    <a:pt x="5382501" y="470623"/>
                  </a:lnTo>
                  <a:lnTo>
                    <a:pt x="5418125" y="496303"/>
                  </a:lnTo>
                  <a:lnTo>
                    <a:pt x="5451513" y="524725"/>
                  </a:lnTo>
                  <a:lnTo>
                    <a:pt x="5482488" y="555701"/>
                  </a:lnTo>
                  <a:lnTo>
                    <a:pt x="5510911" y="589089"/>
                  </a:lnTo>
                  <a:lnTo>
                    <a:pt x="5536590" y="624713"/>
                  </a:lnTo>
                  <a:lnTo>
                    <a:pt x="5559387" y="662406"/>
                  </a:lnTo>
                  <a:lnTo>
                    <a:pt x="5579122" y="702005"/>
                  </a:lnTo>
                  <a:lnTo>
                    <a:pt x="5595645" y="743356"/>
                  </a:lnTo>
                  <a:lnTo>
                    <a:pt x="5608777" y="786282"/>
                  </a:lnTo>
                  <a:lnTo>
                    <a:pt x="5618353" y="830630"/>
                  </a:lnTo>
                  <a:lnTo>
                    <a:pt x="5624233" y="876236"/>
                  </a:lnTo>
                  <a:lnTo>
                    <a:pt x="5626227" y="922934"/>
                  </a:lnTo>
                  <a:lnTo>
                    <a:pt x="6007227" y="922934"/>
                  </a:lnTo>
                  <a:close/>
                </a:path>
                <a:path w="10168255" h="923289">
                  <a:moveTo>
                    <a:pt x="8087906" y="922934"/>
                  </a:moveTo>
                  <a:lnTo>
                    <a:pt x="8086699" y="875512"/>
                  </a:lnTo>
                  <a:lnTo>
                    <a:pt x="8083131" y="828700"/>
                  </a:lnTo>
                  <a:lnTo>
                    <a:pt x="8077251" y="782561"/>
                  </a:lnTo>
                  <a:lnTo>
                    <a:pt x="8069110" y="737158"/>
                  </a:lnTo>
                  <a:lnTo>
                    <a:pt x="8058798" y="692543"/>
                  </a:lnTo>
                  <a:lnTo>
                    <a:pt x="8046339" y="648779"/>
                  </a:lnTo>
                  <a:lnTo>
                    <a:pt x="8031810" y="605917"/>
                  </a:lnTo>
                  <a:lnTo>
                    <a:pt x="8015249" y="564019"/>
                  </a:lnTo>
                  <a:lnTo>
                    <a:pt x="7996745" y="523151"/>
                  </a:lnTo>
                  <a:lnTo>
                    <a:pt x="7976336" y="483362"/>
                  </a:lnTo>
                  <a:lnTo>
                    <a:pt x="7954086" y="444715"/>
                  </a:lnTo>
                  <a:lnTo>
                    <a:pt x="7930058" y="407263"/>
                  </a:lnTo>
                  <a:lnTo>
                    <a:pt x="7904302" y="371068"/>
                  </a:lnTo>
                  <a:lnTo>
                    <a:pt x="7876883" y="336194"/>
                  </a:lnTo>
                  <a:lnTo>
                    <a:pt x="7847851" y="302691"/>
                  </a:lnTo>
                  <a:lnTo>
                    <a:pt x="7817269" y="270624"/>
                  </a:lnTo>
                  <a:lnTo>
                    <a:pt x="7785201" y="240042"/>
                  </a:lnTo>
                  <a:lnTo>
                    <a:pt x="7751699" y="211010"/>
                  </a:lnTo>
                  <a:lnTo>
                    <a:pt x="7716825" y="183591"/>
                  </a:lnTo>
                  <a:lnTo>
                    <a:pt x="7680630" y="157835"/>
                  </a:lnTo>
                  <a:lnTo>
                    <a:pt x="7643177" y="133807"/>
                  </a:lnTo>
                  <a:lnTo>
                    <a:pt x="7604531" y="111556"/>
                  </a:lnTo>
                  <a:lnTo>
                    <a:pt x="7564742" y="91147"/>
                  </a:lnTo>
                  <a:lnTo>
                    <a:pt x="7523861" y="72644"/>
                  </a:lnTo>
                  <a:lnTo>
                    <a:pt x="7481976" y="56095"/>
                  </a:lnTo>
                  <a:lnTo>
                    <a:pt x="7439114" y="41554"/>
                  </a:lnTo>
                  <a:lnTo>
                    <a:pt x="7395350" y="29108"/>
                  </a:lnTo>
                  <a:lnTo>
                    <a:pt x="7350734" y="18783"/>
                  </a:lnTo>
                  <a:lnTo>
                    <a:pt x="7305332" y="10655"/>
                  </a:lnTo>
                  <a:lnTo>
                    <a:pt x="7259193" y="4775"/>
                  </a:lnTo>
                  <a:lnTo>
                    <a:pt x="7212393" y="1206"/>
                  </a:lnTo>
                  <a:lnTo>
                    <a:pt x="7164972" y="0"/>
                  </a:lnTo>
                  <a:lnTo>
                    <a:pt x="7117537" y="1206"/>
                  </a:lnTo>
                  <a:lnTo>
                    <a:pt x="7070738" y="4775"/>
                  </a:lnTo>
                  <a:lnTo>
                    <a:pt x="7024598" y="10655"/>
                  </a:lnTo>
                  <a:lnTo>
                    <a:pt x="6979196" y="18783"/>
                  </a:lnTo>
                  <a:lnTo>
                    <a:pt x="6934581" y="29108"/>
                  </a:lnTo>
                  <a:lnTo>
                    <a:pt x="6890817" y="41554"/>
                  </a:lnTo>
                  <a:lnTo>
                    <a:pt x="6847954" y="56095"/>
                  </a:lnTo>
                  <a:lnTo>
                    <a:pt x="6806057" y="72644"/>
                  </a:lnTo>
                  <a:lnTo>
                    <a:pt x="6765188" y="91147"/>
                  </a:lnTo>
                  <a:lnTo>
                    <a:pt x="6725399" y="111556"/>
                  </a:lnTo>
                  <a:lnTo>
                    <a:pt x="6686740" y="133807"/>
                  </a:lnTo>
                  <a:lnTo>
                    <a:pt x="6649301" y="157835"/>
                  </a:lnTo>
                  <a:lnTo>
                    <a:pt x="6613106" y="183591"/>
                  </a:lnTo>
                  <a:lnTo>
                    <a:pt x="6578219" y="211010"/>
                  </a:lnTo>
                  <a:lnTo>
                    <a:pt x="6544716" y="240042"/>
                  </a:lnTo>
                  <a:lnTo>
                    <a:pt x="6512649" y="270624"/>
                  </a:lnTo>
                  <a:lnTo>
                    <a:pt x="6482067" y="302691"/>
                  </a:lnTo>
                  <a:lnTo>
                    <a:pt x="6453035" y="336194"/>
                  </a:lnTo>
                  <a:lnTo>
                    <a:pt x="6425616" y="371068"/>
                  </a:lnTo>
                  <a:lnTo>
                    <a:pt x="6399860" y="407263"/>
                  </a:lnTo>
                  <a:lnTo>
                    <a:pt x="6375832" y="444715"/>
                  </a:lnTo>
                  <a:lnTo>
                    <a:pt x="6353581" y="483362"/>
                  </a:lnTo>
                  <a:lnTo>
                    <a:pt x="6333172" y="523151"/>
                  </a:lnTo>
                  <a:lnTo>
                    <a:pt x="6314668" y="564019"/>
                  </a:lnTo>
                  <a:lnTo>
                    <a:pt x="6298108" y="605917"/>
                  </a:lnTo>
                  <a:lnTo>
                    <a:pt x="6283579" y="648779"/>
                  </a:lnTo>
                  <a:lnTo>
                    <a:pt x="6271120" y="692543"/>
                  </a:lnTo>
                  <a:lnTo>
                    <a:pt x="6260808" y="737158"/>
                  </a:lnTo>
                  <a:lnTo>
                    <a:pt x="6252667" y="782561"/>
                  </a:lnTo>
                  <a:lnTo>
                    <a:pt x="6246787" y="828700"/>
                  </a:lnTo>
                  <a:lnTo>
                    <a:pt x="6243218" y="875512"/>
                  </a:lnTo>
                  <a:lnTo>
                    <a:pt x="6242024" y="922934"/>
                  </a:lnTo>
                  <a:lnTo>
                    <a:pt x="6623024" y="922934"/>
                  </a:lnTo>
                  <a:lnTo>
                    <a:pt x="6625006" y="876236"/>
                  </a:lnTo>
                  <a:lnTo>
                    <a:pt x="6630886" y="830630"/>
                  </a:lnTo>
                  <a:lnTo>
                    <a:pt x="6640462" y="786282"/>
                  </a:lnTo>
                  <a:lnTo>
                    <a:pt x="6653593" y="743356"/>
                  </a:lnTo>
                  <a:lnTo>
                    <a:pt x="6670116" y="702005"/>
                  </a:lnTo>
                  <a:lnTo>
                    <a:pt x="6689852" y="662406"/>
                  </a:lnTo>
                  <a:lnTo>
                    <a:pt x="6712648" y="624713"/>
                  </a:lnTo>
                  <a:lnTo>
                    <a:pt x="6738328" y="589089"/>
                  </a:lnTo>
                  <a:lnTo>
                    <a:pt x="6766750" y="555701"/>
                  </a:lnTo>
                  <a:lnTo>
                    <a:pt x="6797726" y="524725"/>
                  </a:lnTo>
                  <a:lnTo>
                    <a:pt x="6831114" y="496303"/>
                  </a:lnTo>
                  <a:lnTo>
                    <a:pt x="6866737" y="470623"/>
                  </a:lnTo>
                  <a:lnTo>
                    <a:pt x="6904431" y="447827"/>
                  </a:lnTo>
                  <a:lnTo>
                    <a:pt x="6944042" y="428091"/>
                  </a:lnTo>
                  <a:lnTo>
                    <a:pt x="6985381" y="411568"/>
                  </a:lnTo>
                  <a:lnTo>
                    <a:pt x="7028320" y="398437"/>
                  </a:lnTo>
                  <a:lnTo>
                    <a:pt x="7072668" y="388861"/>
                  </a:lnTo>
                  <a:lnTo>
                    <a:pt x="7118274" y="382993"/>
                  </a:lnTo>
                  <a:lnTo>
                    <a:pt x="7164972" y="381000"/>
                  </a:lnTo>
                  <a:lnTo>
                    <a:pt x="7211657" y="382993"/>
                  </a:lnTo>
                  <a:lnTo>
                    <a:pt x="7257262" y="388861"/>
                  </a:lnTo>
                  <a:lnTo>
                    <a:pt x="7301611" y="398437"/>
                  </a:lnTo>
                  <a:lnTo>
                    <a:pt x="7344537" y="411568"/>
                  </a:lnTo>
                  <a:lnTo>
                    <a:pt x="7385888" y="428091"/>
                  </a:lnTo>
                  <a:lnTo>
                    <a:pt x="7425487" y="447827"/>
                  </a:lnTo>
                  <a:lnTo>
                    <a:pt x="7463180" y="470623"/>
                  </a:lnTo>
                  <a:lnTo>
                    <a:pt x="7498804" y="496303"/>
                  </a:lnTo>
                  <a:lnTo>
                    <a:pt x="7532192" y="524725"/>
                  </a:lnTo>
                  <a:lnTo>
                    <a:pt x="7563167" y="555701"/>
                  </a:lnTo>
                  <a:lnTo>
                    <a:pt x="7591590" y="589089"/>
                  </a:lnTo>
                  <a:lnTo>
                    <a:pt x="7617269" y="624713"/>
                  </a:lnTo>
                  <a:lnTo>
                    <a:pt x="7640066" y="662406"/>
                  </a:lnTo>
                  <a:lnTo>
                    <a:pt x="7659802" y="702005"/>
                  </a:lnTo>
                  <a:lnTo>
                    <a:pt x="7676324" y="743356"/>
                  </a:lnTo>
                  <a:lnTo>
                    <a:pt x="7689456" y="786282"/>
                  </a:lnTo>
                  <a:lnTo>
                    <a:pt x="7699032" y="830630"/>
                  </a:lnTo>
                  <a:lnTo>
                    <a:pt x="7704912" y="876236"/>
                  </a:lnTo>
                  <a:lnTo>
                    <a:pt x="7706906" y="922934"/>
                  </a:lnTo>
                  <a:lnTo>
                    <a:pt x="8087906" y="922934"/>
                  </a:lnTo>
                  <a:close/>
                </a:path>
                <a:path w="10168255" h="923289">
                  <a:moveTo>
                    <a:pt x="10168052" y="922934"/>
                  </a:moveTo>
                  <a:lnTo>
                    <a:pt x="10166845" y="875512"/>
                  </a:lnTo>
                  <a:lnTo>
                    <a:pt x="10163277" y="828700"/>
                  </a:lnTo>
                  <a:lnTo>
                    <a:pt x="10157396" y="782561"/>
                  </a:lnTo>
                  <a:lnTo>
                    <a:pt x="10149256" y="737158"/>
                  </a:lnTo>
                  <a:lnTo>
                    <a:pt x="10138943" y="692543"/>
                  </a:lnTo>
                  <a:lnTo>
                    <a:pt x="10126485" y="648779"/>
                  </a:lnTo>
                  <a:lnTo>
                    <a:pt x="10111956" y="605917"/>
                  </a:lnTo>
                  <a:lnTo>
                    <a:pt x="10095395" y="564019"/>
                  </a:lnTo>
                  <a:lnTo>
                    <a:pt x="10076891" y="523151"/>
                  </a:lnTo>
                  <a:lnTo>
                    <a:pt x="10056482" y="483362"/>
                  </a:lnTo>
                  <a:lnTo>
                    <a:pt x="10034232" y="444715"/>
                  </a:lnTo>
                  <a:lnTo>
                    <a:pt x="10010203" y="407263"/>
                  </a:lnTo>
                  <a:lnTo>
                    <a:pt x="9984448" y="371068"/>
                  </a:lnTo>
                  <a:lnTo>
                    <a:pt x="9957029" y="336194"/>
                  </a:lnTo>
                  <a:lnTo>
                    <a:pt x="9927996" y="302691"/>
                  </a:lnTo>
                  <a:lnTo>
                    <a:pt x="9897415" y="270624"/>
                  </a:lnTo>
                  <a:lnTo>
                    <a:pt x="9865347" y="240042"/>
                  </a:lnTo>
                  <a:lnTo>
                    <a:pt x="9831845" y="211010"/>
                  </a:lnTo>
                  <a:lnTo>
                    <a:pt x="9796958" y="183591"/>
                  </a:lnTo>
                  <a:lnTo>
                    <a:pt x="9760763" y="157835"/>
                  </a:lnTo>
                  <a:lnTo>
                    <a:pt x="9723323" y="133807"/>
                  </a:lnTo>
                  <a:lnTo>
                    <a:pt x="9684664" y="111556"/>
                  </a:lnTo>
                  <a:lnTo>
                    <a:pt x="9644875" y="91147"/>
                  </a:lnTo>
                  <a:lnTo>
                    <a:pt x="9604007" y="72644"/>
                  </a:lnTo>
                  <a:lnTo>
                    <a:pt x="9562109" y="56095"/>
                  </a:lnTo>
                  <a:lnTo>
                    <a:pt x="9519247" y="41554"/>
                  </a:lnTo>
                  <a:lnTo>
                    <a:pt x="9475483" y="29108"/>
                  </a:lnTo>
                  <a:lnTo>
                    <a:pt x="9430868" y="18783"/>
                  </a:lnTo>
                  <a:lnTo>
                    <a:pt x="9385465" y="10655"/>
                  </a:lnTo>
                  <a:lnTo>
                    <a:pt x="9339326" y="4775"/>
                  </a:lnTo>
                  <a:lnTo>
                    <a:pt x="9292526" y="1206"/>
                  </a:lnTo>
                  <a:lnTo>
                    <a:pt x="9245105" y="0"/>
                  </a:lnTo>
                  <a:lnTo>
                    <a:pt x="9197670" y="1206"/>
                  </a:lnTo>
                  <a:lnTo>
                    <a:pt x="9150871" y="4775"/>
                  </a:lnTo>
                  <a:lnTo>
                    <a:pt x="9104732" y="10655"/>
                  </a:lnTo>
                  <a:lnTo>
                    <a:pt x="9059329" y="18783"/>
                  </a:lnTo>
                  <a:lnTo>
                    <a:pt x="9014714" y="29108"/>
                  </a:lnTo>
                  <a:lnTo>
                    <a:pt x="8970950" y="41554"/>
                  </a:lnTo>
                  <a:lnTo>
                    <a:pt x="8928087" y="56095"/>
                  </a:lnTo>
                  <a:lnTo>
                    <a:pt x="8886203" y="72644"/>
                  </a:lnTo>
                  <a:lnTo>
                    <a:pt x="8845321" y="91147"/>
                  </a:lnTo>
                  <a:lnTo>
                    <a:pt x="8805532" y="111556"/>
                  </a:lnTo>
                  <a:lnTo>
                    <a:pt x="8766886" y="133807"/>
                  </a:lnTo>
                  <a:lnTo>
                    <a:pt x="8729434" y="157835"/>
                  </a:lnTo>
                  <a:lnTo>
                    <a:pt x="8693239" y="183591"/>
                  </a:lnTo>
                  <a:lnTo>
                    <a:pt x="8658365" y="211010"/>
                  </a:lnTo>
                  <a:lnTo>
                    <a:pt x="8624862" y="240042"/>
                  </a:lnTo>
                  <a:lnTo>
                    <a:pt x="8592795" y="270624"/>
                  </a:lnTo>
                  <a:lnTo>
                    <a:pt x="8562213" y="302691"/>
                  </a:lnTo>
                  <a:lnTo>
                    <a:pt x="8533181" y="336194"/>
                  </a:lnTo>
                  <a:lnTo>
                    <a:pt x="8505761" y="371068"/>
                  </a:lnTo>
                  <a:lnTo>
                    <a:pt x="8480006" y="407263"/>
                  </a:lnTo>
                  <a:lnTo>
                    <a:pt x="8455977" y="444715"/>
                  </a:lnTo>
                  <a:lnTo>
                    <a:pt x="8433727" y="483362"/>
                  </a:lnTo>
                  <a:lnTo>
                    <a:pt x="8413318" y="523151"/>
                  </a:lnTo>
                  <a:lnTo>
                    <a:pt x="8394814" y="564019"/>
                  </a:lnTo>
                  <a:lnTo>
                    <a:pt x="8378253" y="605917"/>
                  </a:lnTo>
                  <a:lnTo>
                    <a:pt x="8363725" y="648779"/>
                  </a:lnTo>
                  <a:lnTo>
                    <a:pt x="8351266" y="692543"/>
                  </a:lnTo>
                  <a:lnTo>
                    <a:pt x="8340953" y="737158"/>
                  </a:lnTo>
                  <a:lnTo>
                    <a:pt x="8332813" y="782561"/>
                  </a:lnTo>
                  <a:lnTo>
                    <a:pt x="8326933" y="828700"/>
                  </a:lnTo>
                  <a:lnTo>
                    <a:pt x="8323364" y="875512"/>
                  </a:lnTo>
                  <a:lnTo>
                    <a:pt x="8322170" y="922934"/>
                  </a:lnTo>
                  <a:lnTo>
                    <a:pt x="8703170" y="922934"/>
                  </a:lnTo>
                  <a:lnTo>
                    <a:pt x="8705151" y="876236"/>
                  </a:lnTo>
                  <a:lnTo>
                    <a:pt x="8711032" y="830630"/>
                  </a:lnTo>
                  <a:lnTo>
                    <a:pt x="8720607" y="786282"/>
                  </a:lnTo>
                  <a:lnTo>
                    <a:pt x="8733739" y="743356"/>
                  </a:lnTo>
                  <a:lnTo>
                    <a:pt x="8750262" y="702005"/>
                  </a:lnTo>
                  <a:lnTo>
                    <a:pt x="8769998" y="662406"/>
                  </a:lnTo>
                  <a:lnTo>
                    <a:pt x="8792794" y="624713"/>
                  </a:lnTo>
                  <a:lnTo>
                    <a:pt x="8818474" y="589089"/>
                  </a:lnTo>
                  <a:lnTo>
                    <a:pt x="8846896" y="555701"/>
                  </a:lnTo>
                  <a:lnTo>
                    <a:pt x="8877871" y="524725"/>
                  </a:lnTo>
                  <a:lnTo>
                    <a:pt x="8911260" y="496303"/>
                  </a:lnTo>
                  <a:lnTo>
                    <a:pt x="8946883" y="470623"/>
                  </a:lnTo>
                  <a:lnTo>
                    <a:pt x="8984577" y="447827"/>
                  </a:lnTo>
                  <a:lnTo>
                    <a:pt x="9024175" y="428091"/>
                  </a:lnTo>
                  <a:lnTo>
                    <a:pt x="9065527" y="411568"/>
                  </a:lnTo>
                  <a:lnTo>
                    <a:pt x="9108453" y="398437"/>
                  </a:lnTo>
                  <a:lnTo>
                    <a:pt x="9152801" y="388861"/>
                  </a:lnTo>
                  <a:lnTo>
                    <a:pt x="9198407" y="382993"/>
                  </a:lnTo>
                  <a:lnTo>
                    <a:pt x="9245105" y="381000"/>
                  </a:lnTo>
                  <a:lnTo>
                    <a:pt x="9291790" y="382993"/>
                  </a:lnTo>
                  <a:lnTo>
                    <a:pt x="9337396" y="388861"/>
                  </a:lnTo>
                  <a:lnTo>
                    <a:pt x="9381744" y="398437"/>
                  </a:lnTo>
                  <a:lnTo>
                    <a:pt x="9424683" y="411568"/>
                  </a:lnTo>
                  <a:lnTo>
                    <a:pt x="9466021" y="428091"/>
                  </a:lnTo>
                  <a:lnTo>
                    <a:pt x="9505632" y="447827"/>
                  </a:lnTo>
                  <a:lnTo>
                    <a:pt x="9543326" y="470623"/>
                  </a:lnTo>
                  <a:lnTo>
                    <a:pt x="9578950" y="496303"/>
                  </a:lnTo>
                  <a:lnTo>
                    <a:pt x="9612338" y="524725"/>
                  </a:lnTo>
                  <a:lnTo>
                    <a:pt x="9643313" y="555701"/>
                  </a:lnTo>
                  <a:lnTo>
                    <a:pt x="9671736" y="589089"/>
                  </a:lnTo>
                  <a:lnTo>
                    <a:pt x="9697415" y="624713"/>
                  </a:lnTo>
                  <a:lnTo>
                    <a:pt x="9720212" y="662406"/>
                  </a:lnTo>
                  <a:lnTo>
                    <a:pt x="9739947" y="702005"/>
                  </a:lnTo>
                  <a:lnTo>
                    <a:pt x="9756470" y="743356"/>
                  </a:lnTo>
                  <a:lnTo>
                    <a:pt x="9769602" y="786282"/>
                  </a:lnTo>
                  <a:lnTo>
                    <a:pt x="9779178" y="830630"/>
                  </a:lnTo>
                  <a:lnTo>
                    <a:pt x="9785058" y="876236"/>
                  </a:lnTo>
                  <a:lnTo>
                    <a:pt x="9787052" y="922934"/>
                  </a:lnTo>
                  <a:lnTo>
                    <a:pt x="10168052" y="922934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48081" y="3913187"/>
              <a:ext cx="9380220" cy="1139190"/>
            </a:xfrm>
            <a:custGeom>
              <a:avLst/>
              <a:gdLst/>
              <a:ahLst/>
              <a:cxnLst/>
              <a:rect l="l" t="t" r="r" b="b"/>
              <a:pathLst>
                <a:path w="9380220" h="1139189">
                  <a:moveTo>
                    <a:pt x="696785" y="1105496"/>
                  </a:moveTo>
                  <a:lnTo>
                    <a:pt x="695769" y="1090447"/>
                  </a:lnTo>
                  <a:lnTo>
                    <a:pt x="688657" y="1076502"/>
                  </a:lnTo>
                  <a:lnTo>
                    <a:pt x="0" y="218414"/>
                  </a:lnTo>
                  <a:lnTo>
                    <a:pt x="627164" y="1122413"/>
                  </a:lnTo>
                  <a:lnTo>
                    <a:pt x="638416" y="1133132"/>
                  </a:lnTo>
                  <a:lnTo>
                    <a:pt x="652424" y="1138402"/>
                  </a:lnTo>
                  <a:lnTo>
                    <a:pt x="667397" y="1137945"/>
                  </a:lnTo>
                  <a:lnTo>
                    <a:pt x="681494" y="1131430"/>
                  </a:lnTo>
                  <a:lnTo>
                    <a:pt x="691946" y="1119784"/>
                  </a:lnTo>
                  <a:lnTo>
                    <a:pt x="696785" y="1105496"/>
                  </a:lnTo>
                  <a:close/>
                </a:path>
                <a:path w="9380220" h="1139189">
                  <a:moveTo>
                    <a:pt x="2771330" y="1100239"/>
                  </a:moveTo>
                  <a:lnTo>
                    <a:pt x="2768015" y="1084948"/>
                  </a:lnTo>
                  <a:lnTo>
                    <a:pt x="2321725" y="79286"/>
                  </a:lnTo>
                  <a:lnTo>
                    <a:pt x="2696832" y="1113612"/>
                  </a:lnTo>
                  <a:lnTo>
                    <a:pt x="2704960" y="1126845"/>
                  </a:lnTo>
                  <a:lnTo>
                    <a:pt x="2717165" y="1135532"/>
                  </a:lnTo>
                  <a:lnTo>
                    <a:pt x="2731757" y="1138910"/>
                  </a:lnTo>
                  <a:lnTo>
                    <a:pt x="2747060" y="1136218"/>
                  </a:lnTo>
                  <a:lnTo>
                    <a:pt x="2760129" y="1127620"/>
                  </a:lnTo>
                  <a:lnTo>
                    <a:pt x="2768460" y="1115047"/>
                  </a:lnTo>
                  <a:lnTo>
                    <a:pt x="2771330" y="1100239"/>
                  </a:lnTo>
                  <a:close/>
                </a:path>
                <a:path w="9380220" h="1139189">
                  <a:moveTo>
                    <a:pt x="4850549" y="1105217"/>
                  </a:moveTo>
                  <a:lnTo>
                    <a:pt x="4849253" y="1089621"/>
                  </a:lnTo>
                  <a:lnTo>
                    <a:pt x="4536910" y="34645"/>
                  </a:lnTo>
                  <a:lnTo>
                    <a:pt x="4774958" y="1108837"/>
                  </a:lnTo>
                  <a:lnTo>
                    <a:pt x="4781296" y="1123010"/>
                  </a:lnTo>
                  <a:lnTo>
                    <a:pt x="4792269" y="1133208"/>
                  </a:lnTo>
                  <a:lnTo>
                    <a:pt x="4806302" y="1138440"/>
                  </a:lnTo>
                  <a:lnTo>
                    <a:pt x="4821821" y="1137754"/>
                  </a:lnTo>
                  <a:lnTo>
                    <a:pt x="4835906" y="1130922"/>
                  </a:lnTo>
                  <a:lnTo>
                    <a:pt x="4845786" y="1119530"/>
                  </a:lnTo>
                  <a:lnTo>
                    <a:pt x="4850549" y="1105217"/>
                  </a:lnTo>
                  <a:close/>
                </a:path>
                <a:path w="9380220" h="1139189">
                  <a:moveTo>
                    <a:pt x="6924446" y="1100201"/>
                  </a:moveTo>
                  <a:lnTo>
                    <a:pt x="6915010" y="0"/>
                  </a:lnTo>
                  <a:lnTo>
                    <a:pt x="6847726" y="1098181"/>
                  </a:lnTo>
                  <a:lnTo>
                    <a:pt x="6849923" y="1113561"/>
                  </a:lnTo>
                  <a:lnTo>
                    <a:pt x="6857657" y="1126388"/>
                  </a:lnTo>
                  <a:lnTo>
                    <a:pt x="6869709" y="1135291"/>
                  </a:lnTo>
                  <a:lnTo>
                    <a:pt x="6884822" y="1138910"/>
                  </a:lnTo>
                  <a:lnTo>
                    <a:pt x="6900240" y="1136230"/>
                  </a:lnTo>
                  <a:lnTo>
                    <a:pt x="6912877" y="1128001"/>
                  </a:lnTo>
                  <a:lnTo>
                    <a:pt x="6921398" y="1115555"/>
                  </a:lnTo>
                  <a:lnTo>
                    <a:pt x="6924446" y="1100201"/>
                  </a:lnTo>
                  <a:close/>
                </a:path>
                <a:path w="9380220" h="1139189">
                  <a:moveTo>
                    <a:pt x="9379902" y="77000"/>
                  </a:moveTo>
                  <a:lnTo>
                    <a:pt x="8939251" y="1085151"/>
                  </a:lnTo>
                  <a:lnTo>
                    <a:pt x="8936037" y="1100340"/>
                  </a:lnTo>
                  <a:lnTo>
                    <a:pt x="8938895" y="1115047"/>
                  </a:lnTo>
                  <a:lnTo>
                    <a:pt x="8947150" y="1127544"/>
                  </a:lnTo>
                  <a:lnTo>
                    <a:pt x="8960091" y="1136142"/>
                  </a:lnTo>
                  <a:lnTo>
                    <a:pt x="8975496" y="1138910"/>
                  </a:lnTo>
                  <a:lnTo>
                    <a:pt x="8990190" y="1135545"/>
                  </a:lnTo>
                  <a:lnTo>
                    <a:pt x="9002471" y="1126782"/>
                  </a:lnTo>
                  <a:lnTo>
                    <a:pt x="9010599" y="1113421"/>
                  </a:lnTo>
                  <a:lnTo>
                    <a:pt x="9379902" y="7700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04551" y="3060022"/>
            <a:ext cx="1647806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Количество</a:t>
            </a:r>
            <a:r>
              <a:rPr sz="1000" spc="-3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продаж</a:t>
            </a:r>
            <a:endParaRPr sz="1000" dirty="0">
              <a:latin typeface="Montserrat Light" panose="00000400000000000000" pitchFamily="2" charset="-52"/>
              <a:cs typeface="Arial"/>
            </a:endParaRPr>
          </a:p>
          <a:p>
            <a:pPr marL="16510">
              <a:lnSpc>
                <a:spcPct val="100000"/>
              </a:lnSpc>
              <a:spcBef>
                <a:spcPts val="30"/>
              </a:spcBef>
            </a:pPr>
            <a:r>
              <a:rPr sz="2500" b="1" dirty="0">
                <a:solidFill>
                  <a:srgbClr val="231F20"/>
                </a:solidFill>
                <a:latin typeface="Montserrat ExtraBold" panose="00000900000000000000" pitchFamily="2" charset="-52"/>
                <a:cs typeface="Arial"/>
              </a:rPr>
              <a:t>267 000</a:t>
            </a:r>
            <a:endParaRPr sz="25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89247" y="3060022"/>
            <a:ext cx="139382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Количество</a:t>
            </a:r>
            <a:r>
              <a:rPr sz="1000" spc="-3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продаж</a:t>
            </a:r>
            <a:endParaRPr sz="1000" dirty="0">
              <a:latin typeface="Montserrat Light" panose="00000400000000000000" pitchFamily="2" charset="-52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500" b="1" dirty="0">
                <a:solidFill>
                  <a:srgbClr val="231F20"/>
                </a:solidFill>
                <a:latin typeface="Montserrat ExtraBold" panose="00000900000000000000" pitchFamily="2" charset="-52"/>
                <a:cs typeface="Arial"/>
              </a:rPr>
              <a:t>342 000</a:t>
            </a:r>
            <a:endParaRPr sz="25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69825" y="3060022"/>
            <a:ext cx="143065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Количество</a:t>
            </a:r>
            <a:r>
              <a:rPr sz="1000" spc="-3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продаж</a:t>
            </a:r>
            <a:endParaRPr sz="1000" dirty="0">
              <a:latin typeface="Montserrat Light" panose="00000400000000000000" pitchFamily="2" charset="-52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500" b="1" dirty="0">
                <a:solidFill>
                  <a:srgbClr val="231F20"/>
                </a:solidFill>
                <a:latin typeface="Montserrat ExtraBold" panose="00000900000000000000" pitchFamily="2" charset="-52"/>
                <a:cs typeface="Arial"/>
              </a:rPr>
              <a:t>407 000</a:t>
            </a:r>
            <a:endParaRPr sz="25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850402" y="3060022"/>
            <a:ext cx="138747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Количество</a:t>
            </a:r>
            <a:r>
              <a:rPr sz="1000" spc="-40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продаж</a:t>
            </a:r>
            <a:endParaRPr sz="1000" dirty="0">
              <a:latin typeface="Montserrat Light" panose="00000400000000000000" pitchFamily="2" charset="-52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500" b="1" dirty="0">
                <a:solidFill>
                  <a:srgbClr val="231F20"/>
                </a:solidFill>
                <a:latin typeface="Montserrat ExtraBold" panose="00000900000000000000" pitchFamily="2" charset="-52"/>
                <a:cs typeface="Arial"/>
              </a:rPr>
              <a:t>520 000</a:t>
            </a:r>
            <a:endParaRPr sz="25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926734" y="3060022"/>
            <a:ext cx="140906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Количество</a:t>
            </a:r>
            <a:r>
              <a:rPr sz="1000" spc="-3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808285"/>
                </a:solidFill>
                <a:latin typeface="Montserrat Light" panose="00000400000000000000" pitchFamily="2" charset="-52"/>
                <a:cs typeface="Arial"/>
              </a:rPr>
              <a:t>продаж</a:t>
            </a:r>
            <a:endParaRPr sz="1000" dirty="0">
              <a:latin typeface="Montserrat Light" panose="00000400000000000000" pitchFamily="2" charset="-52"/>
              <a:cs typeface="Arial"/>
            </a:endParaRPr>
          </a:p>
          <a:p>
            <a:pPr marL="16510">
              <a:lnSpc>
                <a:spcPct val="100000"/>
              </a:lnSpc>
              <a:spcBef>
                <a:spcPts val="30"/>
              </a:spcBef>
            </a:pPr>
            <a:r>
              <a:rPr sz="2500" b="1" dirty="0">
                <a:solidFill>
                  <a:srgbClr val="231F20"/>
                </a:solidFill>
                <a:latin typeface="Montserrat ExtraBold" panose="00000900000000000000" pitchFamily="2" charset="-52"/>
                <a:cs typeface="Arial"/>
              </a:rPr>
              <a:t>678 000</a:t>
            </a:r>
            <a:endParaRPr sz="2500" dirty="0">
              <a:latin typeface="Montserrat ExtraBold" panose="00000900000000000000" pitchFamily="2" charset="-52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0" y="0"/>
            <a:ext cx="10384790" cy="5041265"/>
            <a:chOff x="0" y="0"/>
            <a:chExt cx="10384790" cy="5041265"/>
          </a:xfrm>
        </p:grpSpPr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7405" y="4293324"/>
              <a:ext cx="599922" cy="7477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58085" y="4183989"/>
              <a:ext cx="711111" cy="85708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38751" y="4147807"/>
              <a:ext cx="773201" cy="89326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19430" y="4118127"/>
              <a:ext cx="931100" cy="92294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99576" y="4118127"/>
              <a:ext cx="1246797" cy="922947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18300" y="3440928"/>
              <a:ext cx="1117600" cy="935355"/>
            </a:xfrm>
            <a:custGeom>
              <a:avLst/>
              <a:gdLst/>
              <a:ahLst/>
              <a:cxnLst/>
              <a:rect l="l" t="t" r="r" b="b"/>
              <a:pathLst>
                <a:path w="1117600" h="935354">
                  <a:moveTo>
                    <a:pt x="1117600" y="0"/>
                  </a:moveTo>
                  <a:lnTo>
                    <a:pt x="1117600" y="364439"/>
                  </a:lnTo>
                  <a:lnTo>
                    <a:pt x="0" y="9353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169199" y="3440928"/>
              <a:ext cx="955040" cy="895985"/>
            </a:xfrm>
            <a:custGeom>
              <a:avLst/>
              <a:gdLst/>
              <a:ahLst/>
              <a:cxnLst/>
              <a:rect l="l" t="t" r="r" b="b"/>
              <a:pathLst>
                <a:path w="955039" h="895985">
                  <a:moveTo>
                    <a:pt x="954697" y="0"/>
                  </a:moveTo>
                  <a:lnTo>
                    <a:pt x="954697" y="364439"/>
                  </a:lnTo>
                  <a:lnTo>
                    <a:pt x="0" y="895553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333824" y="3440928"/>
              <a:ext cx="904875" cy="868044"/>
            </a:xfrm>
            <a:custGeom>
              <a:avLst/>
              <a:gdLst/>
              <a:ahLst/>
              <a:cxnLst/>
              <a:rect l="l" t="t" r="r" b="b"/>
              <a:pathLst>
                <a:path w="904875" h="868045">
                  <a:moveTo>
                    <a:pt x="904671" y="0"/>
                  </a:moveTo>
                  <a:lnTo>
                    <a:pt x="904671" y="364439"/>
                  </a:lnTo>
                  <a:lnTo>
                    <a:pt x="0" y="86772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613405" y="3440928"/>
              <a:ext cx="661035" cy="868044"/>
            </a:xfrm>
            <a:custGeom>
              <a:avLst/>
              <a:gdLst/>
              <a:ahLst/>
              <a:cxnLst/>
              <a:rect l="l" t="t" r="r" b="b"/>
              <a:pathLst>
                <a:path w="661034" h="868045">
                  <a:moveTo>
                    <a:pt x="660958" y="0"/>
                  </a:moveTo>
                  <a:lnTo>
                    <a:pt x="660958" y="364439"/>
                  </a:lnTo>
                  <a:lnTo>
                    <a:pt x="0" y="86772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942476" y="3440928"/>
              <a:ext cx="436245" cy="936625"/>
            </a:xfrm>
            <a:custGeom>
              <a:avLst/>
              <a:gdLst/>
              <a:ahLst/>
              <a:cxnLst/>
              <a:rect l="l" t="t" r="r" b="b"/>
              <a:pathLst>
                <a:path w="436245" h="936625">
                  <a:moveTo>
                    <a:pt x="435660" y="0"/>
                  </a:moveTo>
                  <a:lnTo>
                    <a:pt x="435660" y="364439"/>
                  </a:lnTo>
                  <a:lnTo>
                    <a:pt x="0" y="93640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0" y="0"/>
              <a:ext cx="96863" cy="196545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563525" y="1931705"/>
            <a:ext cx="10117459" cy="6297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600"/>
              </a:lnSpc>
              <a:spcBef>
                <a:spcPts val="100"/>
              </a:spcBef>
            </a:pPr>
            <a:r>
              <a:rPr sz="1700" spc="-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СТАБИЛЬНЫЙ </a:t>
            </a:r>
            <a:r>
              <a:rPr sz="1700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РОСТ </a:t>
            </a:r>
            <a:r>
              <a:rPr sz="1700" spc="-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ПРОДАЖ </a:t>
            </a:r>
            <a:r>
              <a:rPr sz="1700" spc="-3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КАРТ </a:t>
            </a:r>
            <a:r>
              <a:rPr sz="17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ВО </a:t>
            </a:r>
            <a:r>
              <a:rPr sz="1700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ВСЕХ </a:t>
            </a:r>
            <a:r>
              <a:rPr sz="1700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РЕГИОНАХ </a:t>
            </a:r>
            <a:r>
              <a:rPr sz="17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РФ – </a:t>
            </a:r>
            <a:r>
              <a:rPr sz="1700" spc="-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ПОКАЗАТЕЛЬ  </a:t>
            </a:r>
            <a:r>
              <a:rPr sz="1700" spc="-3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ВЫСОКОГО </a:t>
            </a:r>
            <a:r>
              <a:rPr sz="1700" spc="-2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КАЧЕСТВА </a:t>
            </a:r>
            <a:r>
              <a:rPr sz="17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НАШИХ </a:t>
            </a:r>
            <a:r>
              <a:rPr sz="1700" spc="-2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УСЛУГ </a:t>
            </a:r>
            <a:r>
              <a:rPr sz="17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И </a:t>
            </a:r>
            <a:r>
              <a:rPr sz="1700" spc="-4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РАСТУЩЕГО </a:t>
            </a:r>
            <a:r>
              <a:rPr sz="1700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ИНТЕРЕСА </a:t>
            </a:r>
            <a:r>
              <a:rPr sz="1700" spc="-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КЛИЕНТА </a:t>
            </a:r>
            <a:r>
              <a:rPr sz="170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К</a:t>
            </a:r>
            <a:r>
              <a:rPr sz="1700" spc="-19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700" spc="-4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ПРОДУКТУ.</a:t>
            </a:r>
            <a:endParaRPr sz="1700" dirty="0">
              <a:latin typeface="Montserrat SemiBold" panose="00000700000000000000" pitchFamily="2" charset="-52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64850" cy="7776209"/>
            <a:chOff x="0" y="0"/>
            <a:chExt cx="10864850" cy="77762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363925" cy="77759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69386" y="7078459"/>
              <a:ext cx="7494891" cy="6241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15729" y="554367"/>
              <a:ext cx="343446" cy="3414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43758" y="596018"/>
              <a:ext cx="551892" cy="2697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51392" y="3681141"/>
              <a:ext cx="405728" cy="4070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00207" y="2960725"/>
              <a:ext cx="2644292" cy="12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92200" y="3860723"/>
              <a:ext cx="2644305" cy="12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92200" y="4832731"/>
              <a:ext cx="2644305" cy="12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00207" y="3572725"/>
              <a:ext cx="2644292" cy="127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00207" y="4220730"/>
              <a:ext cx="2644292" cy="12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00207" y="4832731"/>
              <a:ext cx="2644292" cy="12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00207" y="6020740"/>
              <a:ext cx="2644292" cy="1268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48117" y="5612625"/>
              <a:ext cx="162293" cy="974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48117" y="5972632"/>
              <a:ext cx="162293" cy="9743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48117" y="6327546"/>
              <a:ext cx="162293" cy="9743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59201" y="362026"/>
              <a:ext cx="5894362" cy="165505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4049897" y="2546973"/>
            <a:ext cx="17049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МОЩНЫЕ</a:t>
            </a:r>
            <a:r>
              <a:rPr sz="1200" b="1" spc="-2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РЕСУРСЫ</a:t>
            </a:r>
            <a:endParaRPr sz="12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49897" y="3169832"/>
            <a:ext cx="18002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ВЫСОКОЕ </a:t>
            </a:r>
            <a:r>
              <a:rPr sz="1200" b="1" spc="-2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КАЧЕСТВО</a:t>
            </a:r>
            <a:endParaRPr sz="12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49896" y="3792691"/>
            <a:ext cx="224295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ФЕДЕРАЛЬНЫЙ</a:t>
            </a:r>
            <a:r>
              <a:rPr sz="1200" b="1" spc="-1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ОХВАТ</a:t>
            </a:r>
            <a:endParaRPr sz="12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49897" y="4415550"/>
            <a:ext cx="231915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ШИРОКИЙ </a:t>
            </a:r>
            <a:r>
              <a:rPr sz="12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СПЕКТР </a:t>
            </a:r>
            <a:r>
              <a:rPr sz="1200" b="1" spc="-1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УСЛУГ</a:t>
            </a:r>
            <a:endParaRPr sz="12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574300" y="3995079"/>
            <a:ext cx="2688590" cy="5452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27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РАБОТА </a:t>
            </a:r>
            <a:r>
              <a:rPr sz="12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СО </a:t>
            </a:r>
            <a:r>
              <a:rPr sz="12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ВСЕМИ </a:t>
            </a:r>
            <a:r>
              <a:rPr sz="12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ВЕДУЩИМИ  </a:t>
            </a:r>
            <a:r>
              <a:rPr sz="12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БАНКАМИ</a:t>
            </a:r>
            <a:endParaRPr sz="12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574300" y="5074375"/>
            <a:ext cx="187896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3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ИННОВАЦИОННОСТЬ:</a:t>
            </a:r>
            <a:endParaRPr sz="12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757895" y="5564780"/>
            <a:ext cx="2614295" cy="682237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0">
              <a:lnSpc>
                <a:spcPts val="1100"/>
              </a:lnSpc>
              <a:spcBef>
                <a:spcPts val="219"/>
              </a:spcBef>
            </a:pPr>
            <a:r>
              <a:rPr sz="1000" spc="-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интеграция </a:t>
            </a:r>
            <a:r>
              <a:rPr sz="1000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с </a:t>
            </a:r>
            <a:r>
              <a:rPr sz="1000" spc="-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ведущими агрегаторами  страховых</a:t>
            </a:r>
            <a:r>
              <a:rPr sz="1000" spc="-30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продуктов</a:t>
            </a:r>
            <a:endParaRPr sz="1000" dirty="0">
              <a:latin typeface="Montserrat Light" panose="00000400000000000000" pitchFamily="2" charset="-52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000" spc="-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предоставление доступа </a:t>
            </a:r>
            <a:r>
              <a:rPr sz="1000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к </a:t>
            </a:r>
            <a:r>
              <a:rPr sz="1000" spc="7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b2b</a:t>
            </a:r>
            <a:r>
              <a:rPr sz="1000" spc="-9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системе</a:t>
            </a:r>
            <a:endParaRPr sz="1000" dirty="0">
              <a:latin typeface="Montserrat Light" panose="00000400000000000000" pitchFamily="2" charset="-52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63936" y="4955466"/>
            <a:ext cx="237744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28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ПОЛНОЕ СОПРОВОЖДЕНИЕ  </a:t>
            </a:r>
            <a:r>
              <a:rPr sz="1200" b="1" spc="-1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ПРОДАЖ</a:t>
            </a:r>
            <a:r>
              <a:rPr sz="12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КАРТ</a:t>
            </a:r>
            <a:endParaRPr sz="1200" dirty="0">
              <a:latin typeface="Montserrat ExtraBold" panose="00000900000000000000" pitchFamily="2" charset="-52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1200" b="1" spc="3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(ОЧНО </a:t>
            </a:r>
            <a:r>
              <a:rPr sz="12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ИЛИ</a:t>
            </a:r>
            <a:r>
              <a:rPr sz="1200" b="1" spc="-3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 </a:t>
            </a:r>
            <a:r>
              <a:rPr sz="1200" b="1" spc="7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ОНЛАЙН)</a:t>
            </a:r>
            <a:endParaRPr sz="12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49897" y="6134137"/>
            <a:ext cx="2878002" cy="8277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27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ШТАТ </a:t>
            </a:r>
            <a:r>
              <a:rPr sz="12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СВОИХ </a:t>
            </a:r>
            <a:r>
              <a:rPr sz="12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АВАРИЙНЫХ  </a:t>
            </a:r>
            <a:r>
              <a:rPr sz="12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КОМИССАРОВ </a:t>
            </a:r>
            <a:r>
              <a:rPr sz="12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И  </a:t>
            </a:r>
            <a:r>
              <a:rPr sz="12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ПЕРСОНАЛЬНЫХ МЕНЕДЖЕРОВ</a:t>
            </a:r>
            <a:endParaRPr sz="12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596245" y="2461144"/>
            <a:ext cx="2950210" cy="114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27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ЭКСКЛЮЗИВНЫЕ </a:t>
            </a:r>
            <a:r>
              <a:rPr sz="12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ПРЕИМУЩЕСТВА  </a:t>
            </a:r>
            <a:r>
              <a:rPr sz="12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В </a:t>
            </a:r>
            <a:r>
              <a:rPr sz="1200" b="1" spc="-1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РАБОТЕ </a:t>
            </a:r>
            <a:r>
              <a:rPr sz="12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СО </a:t>
            </a:r>
            <a:r>
              <a:rPr sz="1200" b="1" spc="-1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СТРАХОВЫМИ  </a:t>
            </a:r>
            <a:r>
              <a:rPr sz="12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КОМПАНИЯМИ </a:t>
            </a:r>
            <a:r>
              <a:rPr sz="1200" b="1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ПО  </a:t>
            </a:r>
            <a:r>
              <a:rPr sz="1200" b="1" spc="-5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УРЕГУЛИРОВАНИЮ </a:t>
            </a:r>
            <a:r>
              <a:rPr sz="1200" b="1" spc="-10" dirty="0">
                <a:solidFill>
                  <a:srgbClr val="FFFFFF"/>
                </a:solidFill>
                <a:latin typeface="Montserrat ExtraBold" panose="00000900000000000000" pitchFamily="2" charset="-52"/>
                <a:cs typeface="Arial"/>
              </a:rPr>
              <a:t>УБЫТКОВ</a:t>
            </a:r>
            <a:endParaRPr sz="1200" dirty="0">
              <a:latin typeface="Montserrat ExtraBold" panose="00000900000000000000" pitchFamily="2" charset="-52"/>
              <a:cs typeface="Arial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3404846" y="624919"/>
            <a:ext cx="35090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0" dirty="0">
                <a:solidFill>
                  <a:srgbClr val="FFFFFF"/>
                </a:solidFill>
                <a:latin typeface="Montserrat Medium" panose="00000600000000000000" pitchFamily="2" charset="-52"/>
              </a:rPr>
              <a:t>ПОЧЕМУ</a:t>
            </a:r>
            <a:r>
              <a:rPr b="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25" dirty="0">
                <a:solidFill>
                  <a:srgbClr val="FFFFFF"/>
                </a:solidFill>
                <a:latin typeface="Montserrat ExtraBold" panose="00000900000000000000" pitchFamily="2" charset="-52"/>
              </a:rPr>
              <a:t>МЫ?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3473450" y="1397161"/>
            <a:ext cx="4869815" cy="4832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100"/>
              </a:lnSpc>
              <a:spcBef>
                <a:spcPts val="100"/>
              </a:spcBef>
            </a:pPr>
            <a:r>
              <a:rPr sz="14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ГК </a:t>
            </a:r>
            <a:r>
              <a:rPr sz="1400" b="1" spc="1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«Мир» </a:t>
            </a:r>
            <a:r>
              <a:rPr sz="1400" b="1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предоставляет партнерам </a:t>
            </a:r>
            <a:r>
              <a:rPr sz="1400" b="1" spc="-1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выгодные  условия </a:t>
            </a:r>
            <a:r>
              <a:rPr sz="14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и </a:t>
            </a:r>
            <a:r>
              <a:rPr sz="1400" b="1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надежную </a:t>
            </a:r>
            <a:r>
              <a:rPr sz="1400" b="1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защиту </a:t>
            </a:r>
            <a:r>
              <a:rPr sz="1400" b="1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интересов</a:t>
            </a:r>
            <a:r>
              <a:rPr sz="1400" b="1" spc="20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 </a:t>
            </a:r>
            <a:r>
              <a:rPr sz="1400" b="1" spc="-5" dirty="0">
                <a:solidFill>
                  <a:srgbClr val="231F20"/>
                </a:solidFill>
                <a:latin typeface="Montserrat SemiBold" panose="00000700000000000000" pitchFamily="2" charset="-52"/>
                <a:cs typeface="Arial"/>
              </a:rPr>
              <a:t>клиентов</a:t>
            </a:r>
            <a:endParaRPr sz="1400" dirty="0">
              <a:latin typeface="Montserrat SemiBold" panose="00000700000000000000" pitchFamily="2" charset="-52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57889" y="6241912"/>
            <a:ext cx="1893570" cy="35687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000" spc="-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интеграция </a:t>
            </a:r>
            <a:r>
              <a:rPr sz="1000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с </a:t>
            </a:r>
            <a:r>
              <a:rPr sz="1000" spc="3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CRM</a:t>
            </a:r>
            <a:r>
              <a:rPr sz="1000" spc="-90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партнера</a:t>
            </a:r>
            <a:endParaRPr sz="1000" dirty="0">
              <a:latin typeface="Montserrat Light" panose="00000400000000000000" pitchFamily="2" charset="-52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800" b="1" spc="30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(при</a:t>
            </a:r>
            <a:r>
              <a:rPr sz="800" b="1" spc="-5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Montserrat Light" panose="00000400000000000000" pitchFamily="2" charset="-52"/>
                <a:cs typeface="Arial"/>
              </a:rPr>
              <a:t>необходимости)</a:t>
            </a:r>
            <a:endParaRPr sz="800" dirty="0">
              <a:latin typeface="Montserrat Light" panose="00000400000000000000" pitchFamily="2" charset="-52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51697" y="2456915"/>
            <a:ext cx="3917950" cy="4363085"/>
            <a:chOff x="3551697" y="2456915"/>
            <a:chExt cx="3917950" cy="4363085"/>
          </a:xfrm>
        </p:grpSpPr>
        <p:sp>
          <p:nvSpPr>
            <p:cNvPr id="33" name="object 33"/>
            <p:cNvSpPr/>
            <p:nvPr/>
          </p:nvSpPr>
          <p:spPr>
            <a:xfrm>
              <a:off x="3560025" y="2456916"/>
              <a:ext cx="371475" cy="388620"/>
            </a:xfrm>
            <a:custGeom>
              <a:avLst/>
              <a:gdLst/>
              <a:ahLst/>
              <a:cxnLst/>
              <a:rect l="l" t="t" r="r" b="b"/>
              <a:pathLst>
                <a:path w="371475" h="388619">
                  <a:moveTo>
                    <a:pt x="241719" y="58039"/>
                  </a:moveTo>
                  <a:lnTo>
                    <a:pt x="241490" y="51003"/>
                  </a:lnTo>
                  <a:lnTo>
                    <a:pt x="241388" y="25019"/>
                  </a:lnTo>
                  <a:lnTo>
                    <a:pt x="241020" y="6273"/>
                  </a:lnTo>
                  <a:lnTo>
                    <a:pt x="234657" y="279"/>
                  </a:lnTo>
                  <a:lnTo>
                    <a:pt x="193560" y="88"/>
                  </a:lnTo>
                  <a:lnTo>
                    <a:pt x="151752" y="215"/>
                  </a:lnTo>
                  <a:lnTo>
                    <a:pt x="145465" y="6273"/>
                  </a:lnTo>
                  <a:lnTo>
                    <a:pt x="144640" y="22009"/>
                  </a:lnTo>
                  <a:lnTo>
                    <a:pt x="144830" y="26797"/>
                  </a:lnTo>
                  <a:lnTo>
                    <a:pt x="144576" y="41109"/>
                  </a:lnTo>
                  <a:lnTo>
                    <a:pt x="142913" y="46647"/>
                  </a:lnTo>
                  <a:lnTo>
                    <a:pt x="138417" y="50342"/>
                  </a:lnTo>
                  <a:lnTo>
                    <a:pt x="126149" y="55918"/>
                  </a:lnTo>
                  <a:lnTo>
                    <a:pt x="123939" y="55702"/>
                  </a:lnTo>
                  <a:lnTo>
                    <a:pt x="116687" y="48069"/>
                  </a:lnTo>
                  <a:lnTo>
                    <a:pt x="102603" y="34201"/>
                  </a:lnTo>
                  <a:lnTo>
                    <a:pt x="96989" y="30441"/>
                  </a:lnTo>
                  <a:lnTo>
                    <a:pt x="91033" y="29108"/>
                  </a:lnTo>
                  <a:lnTo>
                    <a:pt x="85115" y="30289"/>
                  </a:lnTo>
                  <a:lnTo>
                    <a:pt x="34353" y="79286"/>
                  </a:lnTo>
                  <a:lnTo>
                    <a:pt x="29400" y="90614"/>
                  </a:lnTo>
                  <a:lnTo>
                    <a:pt x="30683" y="96545"/>
                  </a:lnTo>
                  <a:lnTo>
                    <a:pt x="34391" y="102196"/>
                  </a:lnTo>
                  <a:lnTo>
                    <a:pt x="37757" y="105918"/>
                  </a:lnTo>
                  <a:lnTo>
                    <a:pt x="41008" y="109969"/>
                  </a:lnTo>
                  <a:lnTo>
                    <a:pt x="45059" y="112814"/>
                  </a:lnTo>
                  <a:lnTo>
                    <a:pt x="51206" y="118452"/>
                  </a:lnTo>
                  <a:lnTo>
                    <a:pt x="54178" y="124637"/>
                  </a:lnTo>
                  <a:lnTo>
                    <a:pt x="54025" y="131508"/>
                  </a:lnTo>
                  <a:lnTo>
                    <a:pt x="50761" y="139217"/>
                  </a:lnTo>
                  <a:lnTo>
                    <a:pt x="47256" y="145122"/>
                  </a:lnTo>
                  <a:lnTo>
                    <a:pt x="34328" y="144462"/>
                  </a:lnTo>
                  <a:lnTo>
                    <a:pt x="7226" y="144932"/>
                  </a:lnTo>
                  <a:lnTo>
                    <a:pt x="482" y="150888"/>
                  </a:lnTo>
                  <a:lnTo>
                    <a:pt x="0" y="193052"/>
                  </a:lnTo>
                  <a:lnTo>
                    <a:pt x="508" y="235216"/>
                  </a:lnTo>
                  <a:lnTo>
                    <a:pt x="7289" y="241033"/>
                  </a:lnTo>
                  <a:lnTo>
                    <a:pt x="41046" y="241465"/>
                  </a:lnTo>
                  <a:lnTo>
                    <a:pt x="46609" y="243103"/>
                  </a:lnTo>
                  <a:lnTo>
                    <a:pt x="50317" y="247497"/>
                  </a:lnTo>
                  <a:lnTo>
                    <a:pt x="56286" y="260261"/>
                  </a:lnTo>
                  <a:lnTo>
                    <a:pt x="55587" y="262775"/>
                  </a:lnTo>
                  <a:lnTo>
                    <a:pt x="47752" y="270192"/>
                  </a:lnTo>
                  <a:lnTo>
                    <a:pt x="34315" y="283921"/>
                  </a:lnTo>
                  <a:lnTo>
                    <a:pt x="30670" y="289394"/>
                  </a:lnTo>
                  <a:lnTo>
                    <a:pt x="29362" y="295236"/>
                  </a:lnTo>
                  <a:lnTo>
                    <a:pt x="30429" y="300990"/>
                  </a:lnTo>
                  <a:lnTo>
                    <a:pt x="79730" y="352082"/>
                  </a:lnTo>
                  <a:lnTo>
                    <a:pt x="91097" y="356857"/>
                  </a:lnTo>
                  <a:lnTo>
                    <a:pt x="97066" y="355485"/>
                  </a:lnTo>
                  <a:lnTo>
                    <a:pt x="102717" y="351713"/>
                  </a:lnTo>
                  <a:lnTo>
                    <a:pt x="106400" y="348322"/>
                  </a:lnTo>
                  <a:lnTo>
                    <a:pt x="110439" y="345071"/>
                  </a:lnTo>
                  <a:lnTo>
                    <a:pt x="113296" y="341033"/>
                  </a:lnTo>
                  <a:lnTo>
                    <a:pt x="118948" y="334886"/>
                  </a:lnTo>
                  <a:lnTo>
                    <a:pt x="125107" y="331927"/>
                  </a:lnTo>
                  <a:lnTo>
                    <a:pt x="131940" y="332181"/>
                  </a:lnTo>
                  <a:lnTo>
                    <a:pt x="139623" y="335673"/>
                  </a:lnTo>
                  <a:lnTo>
                    <a:pt x="145084" y="339001"/>
                  </a:lnTo>
                  <a:lnTo>
                    <a:pt x="144665" y="356095"/>
                  </a:lnTo>
                  <a:lnTo>
                    <a:pt x="145313" y="378929"/>
                  </a:lnTo>
                  <a:lnTo>
                    <a:pt x="151358" y="385508"/>
                  </a:lnTo>
                  <a:lnTo>
                    <a:pt x="163372" y="385787"/>
                  </a:lnTo>
                  <a:lnTo>
                    <a:pt x="169037" y="388416"/>
                  </a:lnTo>
                  <a:lnTo>
                    <a:pt x="168338" y="378371"/>
                  </a:lnTo>
                  <a:lnTo>
                    <a:pt x="174129" y="370420"/>
                  </a:lnTo>
                  <a:lnTo>
                    <a:pt x="159956" y="369189"/>
                  </a:lnTo>
                  <a:lnTo>
                    <a:pt x="161226" y="366204"/>
                  </a:lnTo>
                  <a:lnTo>
                    <a:pt x="161277" y="328510"/>
                  </a:lnTo>
                  <a:lnTo>
                    <a:pt x="158877" y="325259"/>
                  </a:lnTo>
                  <a:lnTo>
                    <a:pt x="147294" y="321564"/>
                  </a:lnTo>
                  <a:lnTo>
                    <a:pt x="141147" y="319227"/>
                  </a:lnTo>
                  <a:lnTo>
                    <a:pt x="135140" y="316598"/>
                  </a:lnTo>
                  <a:lnTo>
                    <a:pt x="124142" y="310794"/>
                  </a:lnTo>
                  <a:lnTo>
                    <a:pt x="119875" y="311518"/>
                  </a:lnTo>
                  <a:lnTo>
                    <a:pt x="92036" y="339890"/>
                  </a:lnTo>
                  <a:lnTo>
                    <a:pt x="90449" y="340334"/>
                  </a:lnTo>
                  <a:lnTo>
                    <a:pt x="78092" y="327736"/>
                  </a:lnTo>
                  <a:lnTo>
                    <a:pt x="45948" y="295859"/>
                  </a:lnTo>
                  <a:lnTo>
                    <a:pt x="46659" y="294043"/>
                  </a:lnTo>
                  <a:lnTo>
                    <a:pt x="74523" y="266725"/>
                  </a:lnTo>
                  <a:lnTo>
                    <a:pt x="75679" y="262267"/>
                  </a:lnTo>
                  <a:lnTo>
                    <a:pt x="68414" y="249199"/>
                  </a:lnTo>
                  <a:lnTo>
                    <a:pt x="65239" y="241541"/>
                  </a:lnTo>
                  <a:lnTo>
                    <a:pt x="61328" y="227215"/>
                  </a:lnTo>
                  <a:lnTo>
                    <a:pt x="57226" y="224713"/>
                  </a:lnTo>
                  <a:lnTo>
                    <a:pt x="18262" y="225069"/>
                  </a:lnTo>
                  <a:lnTo>
                    <a:pt x="16294" y="224383"/>
                  </a:lnTo>
                  <a:lnTo>
                    <a:pt x="16497" y="206375"/>
                  </a:lnTo>
                  <a:lnTo>
                    <a:pt x="16281" y="161544"/>
                  </a:lnTo>
                  <a:lnTo>
                    <a:pt x="18326" y="160947"/>
                  </a:lnTo>
                  <a:lnTo>
                    <a:pt x="57251" y="161277"/>
                  </a:lnTo>
                  <a:lnTo>
                    <a:pt x="61341" y="158775"/>
                  </a:lnTo>
                  <a:lnTo>
                    <a:pt x="65239" y="144437"/>
                  </a:lnTo>
                  <a:lnTo>
                    <a:pt x="68414" y="136779"/>
                  </a:lnTo>
                  <a:lnTo>
                    <a:pt x="75679" y="123723"/>
                  </a:lnTo>
                  <a:lnTo>
                    <a:pt x="74561" y="119253"/>
                  </a:lnTo>
                  <a:lnTo>
                    <a:pt x="46659" y="91948"/>
                  </a:lnTo>
                  <a:lnTo>
                    <a:pt x="45948" y="90144"/>
                  </a:lnTo>
                  <a:lnTo>
                    <a:pt x="58915" y="77457"/>
                  </a:lnTo>
                  <a:lnTo>
                    <a:pt x="90449" y="45669"/>
                  </a:lnTo>
                  <a:lnTo>
                    <a:pt x="92024" y="46113"/>
                  </a:lnTo>
                  <a:lnTo>
                    <a:pt x="120015" y="74434"/>
                  </a:lnTo>
                  <a:lnTo>
                    <a:pt x="123952" y="75107"/>
                  </a:lnTo>
                  <a:lnTo>
                    <a:pt x="134645" y="69672"/>
                  </a:lnTo>
                  <a:lnTo>
                    <a:pt x="140817" y="66941"/>
                  </a:lnTo>
                  <a:lnTo>
                    <a:pt x="147116" y="64503"/>
                  </a:lnTo>
                  <a:lnTo>
                    <a:pt x="158889" y="60769"/>
                  </a:lnTo>
                  <a:lnTo>
                    <a:pt x="161290" y="57505"/>
                  </a:lnTo>
                  <a:lnTo>
                    <a:pt x="161188" y="29857"/>
                  </a:lnTo>
                  <a:lnTo>
                    <a:pt x="160820" y="17411"/>
                  </a:lnTo>
                  <a:lnTo>
                    <a:pt x="162636" y="16230"/>
                  </a:lnTo>
                  <a:lnTo>
                    <a:pt x="193040" y="16522"/>
                  </a:lnTo>
                  <a:lnTo>
                    <a:pt x="224574" y="16129"/>
                  </a:lnTo>
                  <a:lnTo>
                    <a:pt x="225882" y="18237"/>
                  </a:lnTo>
                  <a:lnTo>
                    <a:pt x="225653" y="23634"/>
                  </a:lnTo>
                  <a:lnTo>
                    <a:pt x="225602" y="43967"/>
                  </a:lnTo>
                  <a:lnTo>
                    <a:pt x="225120" y="57531"/>
                  </a:lnTo>
                  <a:lnTo>
                    <a:pt x="229539" y="56324"/>
                  </a:lnTo>
                  <a:lnTo>
                    <a:pt x="236931" y="56057"/>
                  </a:lnTo>
                  <a:lnTo>
                    <a:pt x="241719" y="58039"/>
                  </a:lnTo>
                  <a:close/>
                </a:path>
                <a:path w="371475" h="388619">
                  <a:moveTo>
                    <a:pt x="371246" y="16243"/>
                  </a:moveTo>
                  <a:lnTo>
                    <a:pt x="359829" y="16243"/>
                  </a:lnTo>
                  <a:lnTo>
                    <a:pt x="371170" y="17195"/>
                  </a:lnTo>
                  <a:lnTo>
                    <a:pt x="371246" y="16243"/>
                  </a:lnTo>
                  <a:close/>
                </a:path>
                <a:path w="371475" h="388619">
                  <a:moveTo>
                    <a:pt x="371246" y="16230"/>
                  </a:moveTo>
                  <a:lnTo>
                    <a:pt x="370205" y="1333"/>
                  </a:lnTo>
                  <a:lnTo>
                    <a:pt x="369303" y="317"/>
                  </a:lnTo>
                  <a:lnTo>
                    <a:pt x="366064" y="0"/>
                  </a:lnTo>
                  <a:lnTo>
                    <a:pt x="331330" y="4267"/>
                  </a:lnTo>
                  <a:lnTo>
                    <a:pt x="302006" y="21640"/>
                  </a:lnTo>
                  <a:lnTo>
                    <a:pt x="281635" y="48945"/>
                  </a:lnTo>
                  <a:lnTo>
                    <a:pt x="273799" y="82994"/>
                  </a:lnTo>
                  <a:lnTo>
                    <a:pt x="273761" y="121412"/>
                  </a:lnTo>
                  <a:lnTo>
                    <a:pt x="276123" y="148856"/>
                  </a:lnTo>
                  <a:lnTo>
                    <a:pt x="283984" y="173558"/>
                  </a:lnTo>
                  <a:lnTo>
                    <a:pt x="298132" y="195148"/>
                  </a:lnTo>
                  <a:lnTo>
                    <a:pt x="319405" y="213194"/>
                  </a:lnTo>
                  <a:lnTo>
                    <a:pt x="323621" y="215912"/>
                  </a:lnTo>
                  <a:lnTo>
                    <a:pt x="323075" y="218871"/>
                  </a:lnTo>
                  <a:lnTo>
                    <a:pt x="315277" y="222211"/>
                  </a:lnTo>
                  <a:lnTo>
                    <a:pt x="311962" y="223354"/>
                  </a:lnTo>
                  <a:lnTo>
                    <a:pt x="261975" y="243370"/>
                  </a:lnTo>
                  <a:lnTo>
                    <a:pt x="216433" y="264731"/>
                  </a:lnTo>
                  <a:lnTo>
                    <a:pt x="189801" y="293916"/>
                  </a:lnTo>
                  <a:lnTo>
                    <a:pt x="185064" y="326491"/>
                  </a:lnTo>
                  <a:lnTo>
                    <a:pt x="185305" y="335597"/>
                  </a:lnTo>
                  <a:lnTo>
                    <a:pt x="185280" y="348818"/>
                  </a:lnTo>
                  <a:lnTo>
                    <a:pt x="185394" y="371208"/>
                  </a:lnTo>
                  <a:lnTo>
                    <a:pt x="185051" y="379501"/>
                  </a:lnTo>
                  <a:lnTo>
                    <a:pt x="184543" y="387121"/>
                  </a:lnTo>
                  <a:lnTo>
                    <a:pt x="188950" y="385864"/>
                  </a:lnTo>
                  <a:lnTo>
                    <a:pt x="198170" y="386067"/>
                  </a:lnTo>
                  <a:lnTo>
                    <a:pt x="201942" y="386588"/>
                  </a:lnTo>
                  <a:lnTo>
                    <a:pt x="201917" y="385864"/>
                  </a:lnTo>
                  <a:lnTo>
                    <a:pt x="201739" y="379310"/>
                  </a:lnTo>
                  <a:lnTo>
                    <a:pt x="201472" y="362673"/>
                  </a:lnTo>
                  <a:lnTo>
                    <a:pt x="201587" y="314058"/>
                  </a:lnTo>
                  <a:lnTo>
                    <a:pt x="222427" y="279882"/>
                  </a:lnTo>
                  <a:lnTo>
                    <a:pt x="277279" y="254609"/>
                  </a:lnTo>
                  <a:lnTo>
                    <a:pt x="326593" y="235064"/>
                  </a:lnTo>
                  <a:lnTo>
                    <a:pt x="328790" y="235369"/>
                  </a:lnTo>
                  <a:lnTo>
                    <a:pt x="331609" y="238036"/>
                  </a:lnTo>
                  <a:lnTo>
                    <a:pt x="336588" y="243128"/>
                  </a:lnTo>
                  <a:lnTo>
                    <a:pt x="341464" y="248335"/>
                  </a:lnTo>
                  <a:lnTo>
                    <a:pt x="346659" y="253199"/>
                  </a:lnTo>
                  <a:lnTo>
                    <a:pt x="352577" y="257289"/>
                  </a:lnTo>
                  <a:lnTo>
                    <a:pt x="355079" y="258673"/>
                  </a:lnTo>
                  <a:lnTo>
                    <a:pt x="353974" y="261366"/>
                  </a:lnTo>
                  <a:lnTo>
                    <a:pt x="354037" y="314528"/>
                  </a:lnTo>
                  <a:lnTo>
                    <a:pt x="369150" y="313423"/>
                  </a:lnTo>
                  <a:lnTo>
                    <a:pt x="370408" y="312508"/>
                  </a:lnTo>
                  <a:lnTo>
                    <a:pt x="370281" y="257289"/>
                  </a:lnTo>
                  <a:lnTo>
                    <a:pt x="370243" y="246849"/>
                  </a:lnTo>
                  <a:lnTo>
                    <a:pt x="368909" y="242354"/>
                  </a:lnTo>
                  <a:lnTo>
                    <a:pt x="355155" y="241833"/>
                  </a:lnTo>
                  <a:lnTo>
                    <a:pt x="351815" y="235064"/>
                  </a:lnTo>
                  <a:lnTo>
                    <a:pt x="351116" y="233654"/>
                  </a:lnTo>
                  <a:lnTo>
                    <a:pt x="339356" y="224218"/>
                  </a:lnTo>
                  <a:lnTo>
                    <a:pt x="336905" y="219138"/>
                  </a:lnTo>
                  <a:lnTo>
                    <a:pt x="338340" y="207797"/>
                  </a:lnTo>
                  <a:lnTo>
                    <a:pt x="337426" y="203733"/>
                  </a:lnTo>
                  <a:lnTo>
                    <a:pt x="332676" y="201561"/>
                  </a:lnTo>
                  <a:lnTo>
                    <a:pt x="316941" y="191516"/>
                  </a:lnTo>
                  <a:lnTo>
                    <a:pt x="292036" y="145262"/>
                  </a:lnTo>
                  <a:lnTo>
                    <a:pt x="289509" y="116065"/>
                  </a:lnTo>
                  <a:lnTo>
                    <a:pt x="289788" y="101396"/>
                  </a:lnTo>
                  <a:lnTo>
                    <a:pt x="289560" y="86741"/>
                  </a:lnTo>
                  <a:lnTo>
                    <a:pt x="294335" y="60045"/>
                  </a:lnTo>
                  <a:lnTo>
                    <a:pt x="309765" y="36766"/>
                  </a:lnTo>
                  <a:lnTo>
                    <a:pt x="332651" y="20853"/>
                  </a:lnTo>
                  <a:lnTo>
                    <a:pt x="359829" y="16243"/>
                  </a:lnTo>
                  <a:lnTo>
                    <a:pt x="371246" y="16230"/>
                  </a:lnTo>
                  <a:close/>
                </a:path>
              </a:pathLst>
            </a:custGeom>
            <a:solidFill>
              <a:srgbClr val="FCB1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82322" y="2577760"/>
              <a:ext cx="143273" cy="14333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551694" y="2496819"/>
              <a:ext cx="403860" cy="2228850"/>
            </a:xfrm>
            <a:custGeom>
              <a:avLst/>
              <a:gdLst/>
              <a:ahLst/>
              <a:cxnLst/>
              <a:rect l="l" t="t" r="r" b="b"/>
              <a:pathLst>
                <a:path w="403860" h="2228850">
                  <a:moveTo>
                    <a:pt x="67068" y="144907"/>
                  </a:moveTo>
                  <a:lnTo>
                    <a:pt x="61988" y="145554"/>
                  </a:lnTo>
                  <a:lnTo>
                    <a:pt x="48907" y="144145"/>
                  </a:lnTo>
                  <a:lnTo>
                    <a:pt x="49047" y="148043"/>
                  </a:lnTo>
                  <a:lnTo>
                    <a:pt x="48209" y="160718"/>
                  </a:lnTo>
                  <a:lnTo>
                    <a:pt x="51422" y="161061"/>
                  </a:lnTo>
                  <a:lnTo>
                    <a:pt x="63461" y="161391"/>
                  </a:lnTo>
                  <a:lnTo>
                    <a:pt x="66687" y="159816"/>
                  </a:lnTo>
                  <a:lnTo>
                    <a:pt x="64998" y="152844"/>
                  </a:lnTo>
                  <a:lnTo>
                    <a:pt x="67068" y="144907"/>
                  </a:lnTo>
                  <a:close/>
                </a:path>
                <a:path w="403860" h="2228850">
                  <a:moveTo>
                    <a:pt x="105498" y="55600"/>
                  </a:moveTo>
                  <a:lnTo>
                    <a:pt x="105092" y="42494"/>
                  </a:lnTo>
                  <a:lnTo>
                    <a:pt x="104101" y="39839"/>
                  </a:lnTo>
                  <a:lnTo>
                    <a:pt x="90906" y="40271"/>
                  </a:lnTo>
                  <a:lnTo>
                    <a:pt x="88633" y="41694"/>
                  </a:lnTo>
                  <a:lnTo>
                    <a:pt x="89369" y="53517"/>
                  </a:lnTo>
                  <a:lnTo>
                    <a:pt x="88798" y="58623"/>
                  </a:lnTo>
                  <a:lnTo>
                    <a:pt x="96735" y="56438"/>
                  </a:lnTo>
                  <a:lnTo>
                    <a:pt x="103314" y="57924"/>
                  </a:lnTo>
                  <a:lnTo>
                    <a:pt x="105498" y="55600"/>
                  </a:lnTo>
                  <a:close/>
                </a:path>
                <a:path w="403860" h="2228850">
                  <a:moveTo>
                    <a:pt x="105575" y="264414"/>
                  </a:moveTo>
                  <a:lnTo>
                    <a:pt x="104990" y="252222"/>
                  </a:lnTo>
                  <a:lnTo>
                    <a:pt x="104876" y="248754"/>
                  </a:lnTo>
                  <a:lnTo>
                    <a:pt x="92341" y="249834"/>
                  </a:lnTo>
                  <a:lnTo>
                    <a:pt x="87261" y="249161"/>
                  </a:lnTo>
                  <a:lnTo>
                    <a:pt x="89382" y="257035"/>
                  </a:lnTo>
                  <a:lnTo>
                    <a:pt x="88290" y="263067"/>
                  </a:lnTo>
                  <a:lnTo>
                    <a:pt x="89420" y="266280"/>
                  </a:lnTo>
                  <a:lnTo>
                    <a:pt x="103416" y="266014"/>
                  </a:lnTo>
                  <a:lnTo>
                    <a:pt x="105575" y="264414"/>
                  </a:lnTo>
                  <a:close/>
                </a:path>
                <a:path w="403860" h="2228850">
                  <a:moveTo>
                    <a:pt x="165569" y="619353"/>
                  </a:moveTo>
                  <a:lnTo>
                    <a:pt x="163626" y="615302"/>
                  </a:lnTo>
                  <a:lnTo>
                    <a:pt x="130403" y="582117"/>
                  </a:lnTo>
                  <a:lnTo>
                    <a:pt x="128397" y="580567"/>
                  </a:lnTo>
                  <a:lnTo>
                    <a:pt x="125590" y="580682"/>
                  </a:lnTo>
                  <a:lnTo>
                    <a:pt x="122580" y="580898"/>
                  </a:lnTo>
                  <a:lnTo>
                    <a:pt x="120370" y="582434"/>
                  </a:lnTo>
                  <a:lnTo>
                    <a:pt x="117068" y="588822"/>
                  </a:lnTo>
                  <a:lnTo>
                    <a:pt x="118643" y="591896"/>
                  </a:lnTo>
                  <a:lnTo>
                    <a:pt x="152908" y="626262"/>
                  </a:lnTo>
                  <a:lnTo>
                    <a:pt x="157137" y="628180"/>
                  </a:lnTo>
                  <a:lnTo>
                    <a:pt x="165569" y="619353"/>
                  </a:lnTo>
                  <a:close/>
                </a:path>
                <a:path w="403860" h="2228850">
                  <a:moveTo>
                    <a:pt x="209181" y="569252"/>
                  </a:moveTo>
                  <a:lnTo>
                    <a:pt x="206857" y="565543"/>
                  </a:lnTo>
                  <a:lnTo>
                    <a:pt x="196151" y="565835"/>
                  </a:lnTo>
                  <a:lnTo>
                    <a:pt x="193979" y="569417"/>
                  </a:lnTo>
                  <a:lnTo>
                    <a:pt x="194005" y="622490"/>
                  </a:lnTo>
                  <a:lnTo>
                    <a:pt x="196354" y="625944"/>
                  </a:lnTo>
                  <a:lnTo>
                    <a:pt x="206629" y="626059"/>
                  </a:lnTo>
                  <a:lnTo>
                    <a:pt x="209105" y="622668"/>
                  </a:lnTo>
                  <a:lnTo>
                    <a:pt x="209156" y="595731"/>
                  </a:lnTo>
                  <a:lnTo>
                    <a:pt x="209181" y="569252"/>
                  </a:lnTo>
                  <a:close/>
                </a:path>
                <a:path w="403860" h="2228850">
                  <a:moveTo>
                    <a:pt x="210451" y="635"/>
                  </a:moveTo>
                  <a:lnTo>
                    <a:pt x="206908" y="571"/>
                  </a:lnTo>
                  <a:lnTo>
                    <a:pt x="194779" y="0"/>
                  </a:lnTo>
                  <a:lnTo>
                    <a:pt x="193382" y="2146"/>
                  </a:lnTo>
                  <a:lnTo>
                    <a:pt x="193255" y="14859"/>
                  </a:lnTo>
                  <a:lnTo>
                    <a:pt x="194881" y="17792"/>
                  </a:lnTo>
                  <a:lnTo>
                    <a:pt x="201663" y="16154"/>
                  </a:lnTo>
                  <a:lnTo>
                    <a:pt x="208546" y="17754"/>
                  </a:lnTo>
                  <a:lnTo>
                    <a:pt x="209892" y="14668"/>
                  </a:lnTo>
                  <a:lnTo>
                    <a:pt x="210451" y="635"/>
                  </a:lnTo>
                  <a:close/>
                </a:path>
                <a:path w="403860" h="2228850">
                  <a:moveTo>
                    <a:pt x="224345" y="764971"/>
                  </a:moveTo>
                  <a:lnTo>
                    <a:pt x="220649" y="762622"/>
                  </a:lnTo>
                  <a:lnTo>
                    <a:pt x="157035" y="762596"/>
                  </a:lnTo>
                  <a:lnTo>
                    <a:pt x="153123" y="764425"/>
                  </a:lnTo>
                  <a:lnTo>
                    <a:pt x="153136" y="775970"/>
                  </a:lnTo>
                  <a:lnTo>
                    <a:pt x="157048" y="777824"/>
                  </a:lnTo>
                  <a:lnTo>
                    <a:pt x="188798" y="777786"/>
                  </a:lnTo>
                  <a:lnTo>
                    <a:pt x="220306" y="777824"/>
                  </a:lnTo>
                  <a:lnTo>
                    <a:pt x="223951" y="775703"/>
                  </a:lnTo>
                  <a:lnTo>
                    <a:pt x="224345" y="764971"/>
                  </a:lnTo>
                  <a:close/>
                </a:path>
                <a:path w="403860" h="2228850">
                  <a:moveTo>
                    <a:pt x="254698" y="769848"/>
                  </a:moveTo>
                  <a:lnTo>
                    <a:pt x="253784" y="765403"/>
                  </a:lnTo>
                  <a:lnTo>
                    <a:pt x="251320" y="762431"/>
                  </a:lnTo>
                  <a:lnTo>
                    <a:pt x="242290" y="763041"/>
                  </a:lnTo>
                  <a:lnTo>
                    <a:pt x="239572" y="765784"/>
                  </a:lnTo>
                  <a:lnTo>
                    <a:pt x="239636" y="774827"/>
                  </a:lnTo>
                  <a:lnTo>
                    <a:pt x="242481" y="777697"/>
                  </a:lnTo>
                  <a:lnTo>
                    <a:pt x="251904" y="777582"/>
                  </a:lnTo>
                  <a:lnTo>
                    <a:pt x="254203" y="774471"/>
                  </a:lnTo>
                  <a:lnTo>
                    <a:pt x="254698" y="769848"/>
                  </a:lnTo>
                  <a:close/>
                </a:path>
                <a:path w="403860" h="2228850">
                  <a:moveTo>
                    <a:pt x="268947" y="1934692"/>
                  </a:moveTo>
                  <a:lnTo>
                    <a:pt x="265569" y="1932355"/>
                  </a:lnTo>
                  <a:lnTo>
                    <a:pt x="218909" y="1932381"/>
                  </a:lnTo>
                  <a:lnTo>
                    <a:pt x="215531" y="1934375"/>
                  </a:lnTo>
                  <a:lnTo>
                    <a:pt x="215569" y="1944090"/>
                  </a:lnTo>
                  <a:lnTo>
                    <a:pt x="218871" y="1946059"/>
                  </a:lnTo>
                  <a:lnTo>
                    <a:pt x="229641" y="1946211"/>
                  </a:lnTo>
                  <a:lnTo>
                    <a:pt x="242201" y="1946148"/>
                  </a:lnTo>
                  <a:lnTo>
                    <a:pt x="265620" y="1946109"/>
                  </a:lnTo>
                  <a:lnTo>
                    <a:pt x="268935" y="1943760"/>
                  </a:lnTo>
                  <a:lnTo>
                    <a:pt x="268947" y="1934692"/>
                  </a:lnTo>
                  <a:close/>
                </a:path>
                <a:path w="403860" h="2228850">
                  <a:moveTo>
                    <a:pt x="268986" y="2145474"/>
                  </a:moveTo>
                  <a:lnTo>
                    <a:pt x="268922" y="2136444"/>
                  </a:lnTo>
                  <a:lnTo>
                    <a:pt x="265531" y="2134146"/>
                  </a:lnTo>
                  <a:lnTo>
                    <a:pt x="254965" y="2134044"/>
                  </a:lnTo>
                  <a:lnTo>
                    <a:pt x="242938" y="2134095"/>
                  </a:lnTo>
                  <a:lnTo>
                    <a:pt x="229857" y="2133993"/>
                  </a:lnTo>
                  <a:lnTo>
                    <a:pt x="218871" y="2134222"/>
                  </a:lnTo>
                  <a:lnTo>
                    <a:pt x="215519" y="2136203"/>
                  </a:lnTo>
                  <a:lnTo>
                    <a:pt x="215607" y="2145931"/>
                  </a:lnTo>
                  <a:lnTo>
                    <a:pt x="218948" y="2147887"/>
                  </a:lnTo>
                  <a:lnTo>
                    <a:pt x="265684" y="2147900"/>
                  </a:lnTo>
                  <a:lnTo>
                    <a:pt x="268986" y="2145474"/>
                  </a:lnTo>
                  <a:close/>
                </a:path>
                <a:path w="403860" h="2228850">
                  <a:moveTo>
                    <a:pt x="268986" y="2069414"/>
                  </a:moveTo>
                  <a:lnTo>
                    <a:pt x="266026" y="2067191"/>
                  </a:lnTo>
                  <a:lnTo>
                    <a:pt x="218274" y="2067242"/>
                  </a:lnTo>
                  <a:lnTo>
                    <a:pt x="215468" y="2069312"/>
                  </a:lnTo>
                  <a:lnTo>
                    <a:pt x="215696" y="2078278"/>
                  </a:lnTo>
                  <a:lnTo>
                    <a:pt x="218389" y="2080361"/>
                  </a:lnTo>
                  <a:lnTo>
                    <a:pt x="242316" y="2080374"/>
                  </a:lnTo>
                  <a:lnTo>
                    <a:pt x="254850" y="2080298"/>
                  </a:lnTo>
                  <a:lnTo>
                    <a:pt x="265836" y="2080501"/>
                  </a:lnTo>
                  <a:lnTo>
                    <a:pt x="268909" y="2078367"/>
                  </a:lnTo>
                  <a:lnTo>
                    <a:pt x="268986" y="2069414"/>
                  </a:lnTo>
                  <a:close/>
                </a:path>
                <a:path w="403860" h="2228850">
                  <a:moveTo>
                    <a:pt x="269163" y="2010537"/>
                  </a:moveTo>
                  <a:lnTo>
                    <a:pt x="268719" y="2002040"/>
                  </a:lnTo>
                  <a:lnTo>
                    <a:pt x="265950" y="1999805"/>
                  </a:lnTo>
                  <a:lnTo>
                    <a:pt x="241960" y="1999856"/>
                  </a:lnTo>
                  <a:lnTo>
                    <a:pt x="228892" y="1999780"/>
                  </a:lnTo>
                  <a:lnTo>
                    <a:pt x="217970" y="1999957"/>
                  </a:lnTo>
                  <a:lnTo>
                    <a:pt x="215531" y="2002421"/>
                  </a:lnTo>
                  <a:lnTo>
                    <a:pt x="215582" y="2010867"/>
                  </a:lnTo>
                  <a:lnTo>
                    <a:pt x="218198" y="2013038"/>
                  </a:lnTo>
                  <a:lnTo>
                    <a:pt x="242074" y="2013204"/>
                  </a:lnTo>
                  <a:lnTo>
                    <a:pt x="266319" y="2013077"/>
                  </a:lnTo>
                  <a:lnTo>
                    <a:pt x="269163" y="2010537"/>
                  </a:lnTo>
                  <a:close/>
                </a:path>
                <a:path w="403860" h="2228850">
                  <a:moveTo>
                    <a:pt x="274408" y="272872"/>
                  </a:moveTo>
                  <a:lnTo>
                    <a:pt x="270395" y="273532"/>
                  </a:lnTo>
                  <a:lnTo>
                    <a:pt x="262039" y="273773"/>
                  </a:lnTo>
                  <a:lnTo>
                    <a:pt x="257683" y="272237"/>
                  </a:lnTo>
                  <a:lnTo>
                    <a:pt x="258089" y="294678"/>
                  </a:lnTo>
                  <a:lnTo>
                    <a:pt x="258165" y="309880"/>
                  </a:lnTo>
                  <a:lnTo>
                    <a:pt x="258076" y="325081"/>
                  </a:lnTo>
                  <a:lnTo>
                    <a:pt x="257708" y="347586"/>
                  </a:lnTo>
                  <a:lnTo>
                    <a:pt x="262204" y="345833"/>
                  </a:lnTo>
                  <a:lnTo>
                    <a:pt x="270586" y="346240"/>
                  </a:lnTo>
                  <a:lnTo>
                    <a:pt x="274408" y="346633"/>
                  </a:lnTo>
                  <a:lnTo>
                    <a:pt x="274002" y="339813"/>
                  </a:lnTo>
                  <a:lnTo>
                    <a:pt x="273723" y="332320"/>
                  </a:lnTo>
                  <a:lnTo>
                    <a:pt x="273850" y="309803"/>
                  </a:lnTo>
                  <a:lnTo>
                    <a:pt x="273723" y="287274"/>
                  </a:lnTo>
                  <a:lnTo>
                    <a:pt x="274002" y="279793"/>
                  </a:lnTo>
                  <a:lnTo>
                    <a:pt x="274408" y="272872"/>
                  </a:lnTo>
                  <a:close/>
                </a:path>
                <a:path w="403860" h="2228850">
                  <a:moveTo>
                    <a:pt x="284975" y="591096"/>
                  </a:moveTo>
                  <a:lnTo>
                    <a:pt x="284937" y="588314"/>
                  </a:lnTo>
                  <a:lnTo>
                    <a:pt x="284899" y="584873"/>
                  </a:lnTo>
                  <a:lnTo>
                    <a:pt x="283032" y="582587"/>
                  </a:lnTo>
                  <a:lnTo>
                    <a:pt x="276631" y="579704"/>
                  </a:lnTo>
                  <a:lnTo>
                    <a:pt x="273697" y="581177"/>
                  </a:lnTo>
                  <a:lnTo>
                    <a:pt x="239191" y="615645"/>
                  </a:lnTo>
                  <a:lnTo>
                    <a:pt x="237731" y="619772"/>
                  </a:lnTo>
                  <a:lnTo>
                    <a:pt x="246062" y="627964"/>
                  </a:lnTo>
                  <a:lnTo>
                    <a:pt x="250139" y="626300"/>
                  </a:lnTo>
                  <a:lnTo>
                    <a:pt x="283375" y="593064"/>
                  </a:lnTo>
                  <a:lnTo>
                    <a:pt x="284975" y="591096"/>
                  </a:lnTo>
                  <a:close/>
                </a:path>
                <a:path w="403860" h="2228850">
                  <a:moveTo>
                    <a:pt x="309079" y="1973554"/>
                  </a:moveTo>
                  <a:lnTo>
                    <a:pt x="215582" y="1973554"/>
                  </a:lnTo>
                  <a:lnTo>
                    <a:pt x="215582" y="1984984"/>
                  </a:lnTo>
                  <a:lnTo>
                    <a:pt x="215747" y="1984984"/>
                  </a:lnTo>
                  <a:lnTo>
                    <a:pt x="215747" y="1986254"/>
                  </a:lnTo>
                  <a:lnTo>
                    <a:pt x="308483" y="1986254"/>
                  </a:lnTo>
                  <a:lnTo>
                    <a:pt x="308483" y="1984984"/>
                  </a:lnTo>
                  <a:lnTo>
                    <a:pt x="309079" y="1984984"/>
                  </a:lnTo>
                  <a:lnTo>
                    <a:pt x="309079" y="1973554"/>
                  </a:lnTo>
                  <a:close/>
                </a:path>
                <a:path w="403860" h="2228850">
                  <a:moveTo>
                    <a:pt x="309092" y="1906600"/>
                  </a:moveTo>
                  <a:lnTo>
                    <a:pt x="308902" y="1906600"/>
                  </a:lnTo>
                  <a:lnTo>
                    <a:pt x="308902" y="1905330"/>
                  </a:lnTo>
                  <a:lnTo>
                    <a:pt x="217017" y="1905330"/>
                  </a:lnTo>
                  <a:lnTo>
                    <a:pt x="217017" y="1906600"/>
                  </a:lnTo>
                  <a:lnTo>
                    <a:pt x="215620" y="1906600"/>
                  </a:lnTo>
                  <a:lnTo>
                    <a:pt x="215620" y="1918030"/>
                  </a:lnTo>
                  <a:lnTo>
                    <a:pt x="216141" y="1918030"/>
                  </a:lnTo>
                  <a:lnTo>
                    <a:pt x="216141" y="1919300"/>
                  </a:lnTo>
                  <a:lnTo>
                    <a:pt x="308965" y="1919300"/>
                  </a:lnTo>
                  <a:lnTo>
                    <a:pt x="308965" y="1918030"/>
                  </a:lnTo>
                  <a:lnTo>
                    <a:pt x="309092" y="1918030"/>
                  </a:lnTo>
                  <a:lnTo>
                    <a:pt x="309092" y="1906600"/>
                  </a:lnTo>
                  <a:close/>
                </a:path>
                <a:path w="403860" h="2228850">
                  <a:moveTo>
                    <a:pt x="309105" y="2040826"/>
                  </a:moveTo>
                  <a:lnTo>
                    <a:pt x="305193" y="2040826"/>
                  </a:lnTo>
                  <a:lnTo>
                    <a:pt x="305193" y="2039556"/>
                  </a:lnTo>
                  <a:lnTo>
                    <a:pt x="219532" y="2039556"/>
                  </a:lnTo>
                  <a:lnTo>
                    <a:pt x="219532" y="2040826"/>
                  </a:lnTo>
                  <a:lnTo>
                    <a:pt x="215582" y="2040826"/>
                  </a:lnTo>
                  <a:lnTo>
                    <a:pt x="215582" y="2052256"/>
                  </a:lnTo>
                  <a:lnTo>
                    <a:pt x="216916" y="2052256"/>
                  </a:lnTo>
                  <a:lnTo>
                    <a:pt x="216916" y="2053526"/>
                  </a:lnTo>
                  <a:lnTo>
                    <a:pt x="308825" y="2053526"/>
                  </a:lnTo>
                  <a:lnTo>
                    <a:pt x="308825" y="2052256"/>
                  </a:lnTo>
                  <a:lnTo>
                    <a:pt x="309105" y="2052256"/>
                  </a:lnTo>
                  <a:lnTo>
                    <a:pt x="309105" y="2040826"/>
                  </a:lnTo>
                  <a:close/>
                </a:path>
                <a:path w="403860" h="2228850">
                  <a:moveTo>
                    <a:pt x="309206" y="2119807"/>
                  </a:moveTo>
                  <a:lnTo>
                    <a:pt x="309079" y="2119807"/>
                  </a:lnTo>
                  <a:lnTo>
                    <a:pt x="309079" y="2108377"/>
                  </a:lnTo>
                  <a:lnTo>
                    <a:pt x="308305" y="2108377"/>
                  </a:lnTo>
                  <a:lnTo>
                    <a:pt x="308305" y="2107107"/>
                  </a:lnTo>
                  <a:lnTo>
                    <a:pt x="216611" y="2107107"/>
                  </a:lnTo>
                  <a:lnTo>
                    <a:pt x="216611" y="2108377"/>
                  </a:lnTo>
                  <a:lnTo>
                    <a:pt x="215620" y="2108377"/>
                  </a:lnTo>
                  <a:lnTo>
                    <a:pt x="215620" y="2119807"/>
                  </a:lnTo>
                  <a:lnTo>
                    <a:pt x="216611" y="2119807"/>
                  </a:lnTo>
                  <a:lnTo>
                    <a:pt x="216611" y="2121077"/>
                  </a:lnTo>
                  <a:lnTo>
                    <a:pt x="309206" y="2121077"/>
                  </a:lnTo>
                  <a:lnTo>
                    <a:pt x="309206" y="2119807"/>
                  </a:lnTo>
                  <a:close/>
                </a:path>
                <a:path w="403860" h="2228850">
                  <a:moveTo>
                    <a:pt x="376732" y="1912340"/>
                  </a:moveTo>
                  <a:lnTo>
                    <a:pt x="376529" y="1909813"/>
                  </a:lnTo>
                  <a:lnTo>
                    <a:pt x="375361" y="1907946"/>
                  </a:lnTo>
                  <a:lnTo>
                    <a:pt x="370243" y="1904682"/>
                  </a:lnTo>
                  <a:lnTo>
                    <a:pt x="367626" y="1905660"/>
                  </a:lnTo>
                  <a:lnTo>
                    <a:pt x="338721" y="1928736"/>
                  </a:lnTo>
                  <a:lnTo>
                    <a:pt x="336804" y="1929968"/>
                  </a:lnTo>
                  <a:lnTo>
                    <a:pt x="328980" y="1924164"/>
                  </a:lnTo>
                  <a:lnTo>
                    <a:pt x="323735" y="1926653"/>
                  </a:lnTo>
                  <a:lnTo>
                    <a:pt x="322618" y="1938121"/>
                  </a:lnTo>
                  <a:lnTo>
                    <a:pt x="328434" y="1940737"/>
                  </a:lnTo>
                  <a:lnTo>
                    <a:pt x="335534" y="1947545"/>
                  </a:lnTo>
                  <a:lnTo>
                    <a:pt x="339026" y="1945817"/>
                  </a:lnTo>
                  <a:lnTo>
                    <a:pt x="374878" y="1917128"/>
                  </a:lnTo>
                  <a:lnTo>
                    <a:pt x="376555" y="1915210"/>
                  </a:lnTo>
                  <a:lnTo>
                    <a:pt x="376732" y="1912340"/>
                  </a:lnTo>
                  <a:close/>
                </a:path>
                <a:path w="403860" h="2228850">
                  <a:moveTo>
                    <a:pt x="376770" y="1977313"/>
                  </a:moveTo>
                  <a:lnTo>
                    <a:pt x="375589" y="1975269"/>
                  </a:lnTo>
                  <a:lnTo>
                    <a:pt x="370395" y="1972144"/>
                  </a:lnTo>
                  <a:lnTo>
                    <a:pt x="367449" y="1972894"/>
                  </a:lnTo>
                  <a:lnTo>
                    <a:pt x="347205" y="1989035"/>
                  </a:lnTo>
                  <a:lnTo>
                    <a:pt x="338772" y="1995970"/>
                  </a:lnTo>
                  <a:lnTo>
                    <a:pt x="337058" y="1997011"/>
                  </a:lnTo>
                  <a:lnTo>
                    <a:pt x="328523" y="1991372"/>
                  </a:lnTo>
                  <a:lnTo>
                    <a:pt x="323062" y="1994331"/>
                  </a:lnTo>
                  <a:lnTo>
                    <a:pt x="323443" y="2005914"/>
                  </a:lnTo>
                  <a:lnTo>
                    <a:pt x="328980" y="2008720"/>
                  </a:lnTo>
                  <a:lnTo>
                    <a:pt x="335991" y="2014435"/>
                  </a:lnTo>
                  <a:lnTo>
                    <a:pt x="339483" y="2012708"/>
                  </a:lnTo>
                  <a:lnTo>
                    <a:pt x="374523" y="1984603"/>
                  </a:lnTo>
                  <a:lnTo>
                    <a:pt x="376440" y="1982812"/>
                  </a:lnTo>
                  <a:lnTo>
                    <a:pt x="376707" y="1979917"/>
                  </a:lnTo>
                  <a:lnTo>
                    <a:pt x="376770" y="1977313"/>
                  </a:lnTo>
                  <a:close/>
                </a:path>
                <a:path w="403860" h="2228850">
                  <a:moveTo>
                    <a:pt x="376834" y="2044585"/>
                  </a:moveTo>
                  <a:lnTo>
                    <a:pt x="375551" y="2042528"/>
                  </a:lnTo>
                  <a:lnTo>
                    <a:pt x="370446" y="2039569"/>
                  </a:lnTo>
                  <a:lnTo>
                    <a:pt x="367474" y="2040204"/>
                  </a:lnTo>
                  <a:lnTo>
                    <a:pt x="339166" y="2062937"/>
                  </a:lnTo>
                  <a:lnTo>
                    <a:pt x="337159" y="2064829"/>
                  </a:lnTo>
                  <a:lnTo>
                    <a:pt x="329044" y="2058631"/>
                  </a:lnTo>
                  <a:lnTo>
                    <a:pt x="324446" y="2060511"/>
                  </a:lnTo>
                  <a:lnTo>
                    <a:pt x="322008" y="2072335"/>
                  </a:lnTo>
                  <a:lnTo>
                    <a:pt x="328333" y="2074887"/>
                  </a:lnTo>
                  <a:lnTo>
                    <a:pt x="335089" y="2081809"/>
                  </a:lnTo>
                  <a:lnTo>
                    <a:pt x="338734" y="2080577"/>
                  </a:lnTo>
                  <a:lnTo>
                    <a:pt x="374980" y="2051570"/>
                  </a:lnTo>
                  <a:lnTo>
                    <a:pt x="376529" y="2049792"/>
                  </a:lnTo>
                  <a:lnTo>
                    <a:pt x="376694" y="2047214"/>
                  </a:lnTo>
                  <a:lnTo>
                    <a:pt x="376834" y="2044585"/>
                  </a:lnTo>
                  <a:close/>
                </a:path>
                <a:path w="403860" h="2228850">
                  <a:moveTo>
                    <a:pt x="378561" y="2114207"/>
                  </a:moveTo>
                  <a:lnTo>
                    <a:pt x="371513" y="2105698"/>
                  </a:lnTo>
                  <a:lnTo>
                    <a:pt x="367677" y="2107222"/>
                  </a:lnTo>
                  <a:lnTo>
                    <a:pt x="339623" y="2129802"/>
                  </a:lnTo>
                  <a:lnTo>
                    <a:pt x="337235" y="2132457"/>
                  </a:lnTo>
                  <a:lnTo>
                    <a:pt x="328739" y="2125624"/>
                  </a:lnTo>
                  <a:lnTo>
                    <a:pt x="323481" y="2129002"/>
                  </a:lnTo>
                  <a:lnTo>
                    <a:pt x="322872" y="2138489"/>
                  </a:lnTo>
                  <a:lnTo>
                    <a:pt x="331876" y="2147900"/>
                  </a:lnTo>
                  <a:lnTo>
                    <a:pt x="337273" y="2147824"/>
                  </a:lnTo>
                  <a:lnTo>
                    <a:pt x="338429" y="2147176"/>
                  </a:lnTo>
                  <a:lnTo>
                    <a:pt x="340410" y="2146401"/>
                  </a:lnTo>
                  <a:lnTo>
                    <a:pt x="376351" y="2117699"/>
                  </a:lnTo>
                  <a:lnTo>
                    <a:pt x="378561" y="2114207"/>
                  </a:lnTo>
                  <a:close/>
                </a:path>
                <a:path w="403860" h="2228850">
                  <a:moveTo>
                    <a:pt x="379158" y="304761"/>
                  </a:moveTo>
                  <a:lnTo>
                    <a:pt x="378739" y="291579"/>
                  </a:lnTo>
                  <a:lnTo>
                    <a:pt x="377317" y="289293"/>
                  </a:lnTo>
                  <a:lnTo>
                    <a:pt x="365493" y="290029"/>
                  </a:lnTo>
                  <a:lnTo>
                    <a:pt x="360387" y="289471"/>
                  </a:lnTo>
                  <a:lnTo>
                    <a:pt x="362673" y="297789"/>
                  </a:lnTo>
                  <a:lnTo>
                    <a:pt x="360438" y="304596"/>
                  </a:lnTo>
                  <a:lnTo>
                    <a:pt x="363816" y="305904"/>
                  </a:lnTo>
                  <a:lnTo>
                    <a:pt x="376542" y="305930"/>
                  </a:lnTo>
                  <a:lnTo>
                    <a:pt x="379158" y="304761"/>
                  </a:lnTo>
                  <a:close/>
                </a:path>
                <a:path w="403860" h="2228850">
                  <a:moveTo>
                    <a:pt x="380619" y="338505"/>
                  </a:moveTo>
                  <a:lnTo>
                    <a:pt x="378460" y="330301"/>
                  </a:lnTo>
                  <a:lnTo>
                    <a:pt x="379907" y="323850"/>
                  </a:lnTo>
                  <a:lnTo>
                    <a:pt x="377825" y="321208"/>
                  </a:lnTo>
                  <a:lnTo>
                    <a:pt x="365455" y="322097"/>
                  </a:lnTo>
                  <a:lnTo>
                    <a:pt x="361137" y="321589"/>
                  </a:lnTo>
                  <a:lnTo>
                    <a:pt x="362864" y="334391"/>
                  </a:lnTo>
                  <a:lnTo>
                    <a:pt x="361556" y="339242"/>
                  </a:lnTo>
                  <a:lnTo>
                    <a:pt x="375285" y="337820"/>
                  </a:lnTo>
                  <a:lnTo>
                    <a:pt x="380619" y="338505"/>
                  </a:lnTo>
                  <a:close/>
                </a:path>
                <a:path w="403860" h="2228850">
                  <a:moveTo>
                    <a:pt x="396735" y="738200"/>
                  </a:moveTo>
                  <a:lnTo>
                    <a:pt x="392214" y="732637"/>
                  </a:lnTo>
                  <a:lnTo>
                    <a:pt x="391947" y="732307"/>
                  </a:lnTo>
                  <a:lnTo>
                    <a:pt x="378079" y="715187"/>
                  </a:lnTo>
                  <a:lnTo>
                    <a:pt x="372173" y="707834"/>
                  </a:lnTo>
                  <a:lnTo>
                    <a:pt x="372173" y="732282"/>
                  </a:lnTo>
                  <a:lnTo>
                    <a:pt x="370890" y="732294"/>
                  </a:lnTo>
                  <a:lnTo>
                    <a:pt x="370890" y="747483"/>
                  </a:lnTo>
                  <a:lnTo>
                    <a:pt x="231076" y="902093"/>
                  </a:lnTo>
                  <a:lnTo>
                    <a:pt x="229743" y="898766"/>
                  </a:lnTo>
                  <a:lnTo>
                    <a:pt x="231711" y="896797"/>
                  </a:lnTo>
                  <a:lnTo>
                    <a:pt x="279184" y="789012"/>
                  </a:lnTo>
                  <a:lnTo>
                    <a:pt x="294640" y="753706"/>
                  </a:lnTo>
                  <a:lnTo>
                    <a:pt x="296786" y="748753"/>
                  </a:lnTo>
                  <a:lnTo>
                    <a:pt x="298488" y="747814"/>
                  </a:lnTo>
                  <a:lnTo>
                    <a:pt x="299262" y="747382"/>
                  </a:lnTo>
                  <a:lnTo>
                    <a:pt x="299466" y="747268"/>
                  </a:lnTo>
                  <a:lnTo>
                    <a:pt x="337058" y="747509"/>
                  </a:lnTo>
                  <a:lnTo>
                    <a:pt x="370890" y="747483"/>
                  </a:lnTo>
                  <a:lnTo>
                    <a:pt x="370890" y="732294"/>
                  </a:lnTo>
                  <a:lnTo>
                    <a:pt x="298119" y="732307"/>
                  </a:lnTo>
                  <a:lnTo>
                    <a:pt x="297243" y="731977"/>
                  </a:lnTo>
                  <a:lnTo>
                    <a:pt x="296532" y="731710"/>
                  </a:lnTo>
                  <a:lnTo>
                    <a:pt x="286664" y="715187"/>
                  </a:lnTo>
                  <a:lnTo>
                    <a:pt x="280682" y="705231"/>
                  </a:lnTo>
                  <a:lnTo>
                    <a:pt x="280682" y="747814"/>
                  </a:lnTo>
                  <a:lnTo>
                    <a:pt x="201574" y="927163"/>
                  </a:lnTo>
                  <a:lnTo>
                    <a:pt x="190804" y="902741"/>
                  </a:lnTo>
                  <a:lnTo>
                    <a:pt x="172720" y="861758"/>
                  </a:lnTo>
                  <a:lnTo>
                    <a:pt x="172720" y="899655"/>
                  </a:lnTo>
                  <a:lnTo>
                    <a:pt x="172694" y="902741"/>
                  </a:lnTo>
                  <a:lnTo>
                    <a:pt x="32245" y="747458"/>
                  </a:lnTo>
                  <a:lnTo>
                    <a:pt x="84747" y="747458"/>
                  </a:lnTo>
                  <a:lnTo>
                    <a:pt x="104686" y="747458"/>
                  </a:lnTo>
                  <a:lnTo>
                    <a:pt x="106159" y="748449"/>
                  </a:lnTo>
                  <a:lnTo>
                    <a:pt x="172720" y="899655"/>
                  </a:lnTo>
                  <a:lnTo>
                    <a:pt x="172720" y="861758"/>
                  </a:lnTo>
                  <a:lnTo>
                    <a:pt x="122453" y="747814"/>
                  </a:lnTo>
                  <a:lnTo>
                    <a:pt x="280682" y="747814"/>
                  </a:lnTo>
                  <a:lnTo>
                    <a:pt x="280682" y="705231"/>
                  </a:lnTo>
                  <a:lnTo>
                    <a:pt x="278892" y="702246"/>
                  </a:lnTo>
                  <a:lnTo>
                    <a:pt x="278892" y="731977"/>
                  </a:lnTo>
                  <a:lnTo>
                    <a:pt x="124320" y="731977"/>
                  </a:lnTo>
                  <a:lnTo>
                    <a:pt x="154292" y="681875"/>
                  </a:lnTo>
                  <a:lnTo>
                    <a:pt x="159600" y="672731"/>
                  </a:lnTo>
                  <a:lnTo>
                    <a:pt x="161544" y="671639"/>
                  </a:lnTo>
                  <a:lnTo>
                    <a:pt x="161671" y="671563"/>
                  </a:lnTo>
                  <a:lnTo>
                    <a:pt x="201485" y="671677"/>
                  </a:lnTo>
                  <a:lnTo>
                    <a:pt x="240322" y="671664"/>
                  </a:lnTo>
                  <a:lnTo>
                    <a:pt x="241566" y="671563"/>
                  </a:lnTo>
                  <a:lnTo>
                    <a:pt x="242646" y="671474"/>
                  </a:lnTo>
                  <a:lnTo>
                    <a:pt x="252793" y="688505"/>
                  </a:lnTo>
                  <a:lnTo>
                    <a:pt x="278892" y="731977"/>
                  </a:lnTo>
                  <a:lnTo>
                    <a:pt x="278892" y="702246"/>
                  </a:lnTo>
                  <a:lnTo>
                    <a:pt x="260540" y="671677"/>
                  </a:lnTo>
                  <a:lnTo>
                    <a:pt x="292709" y="671677"/>
                  </a:lnTo>
                  <a:lnTo>
                    <a:pt x="323342" y="671664"/>
                  </a:lnTo>
                  <a:lnTo>
                    <a:pt x="324561" y="672617"/>
                  </a:lnTo>
                  <a:lnTo>
                    <a:pt x="372173" y="732282"/>
                  </a:lnTo>
                  <a:lnTo>
                    <a:pt x="372173" y="707834"/>
                  </a:lnTo>
                  <a:lnTo>
                    <a:pt x="364096" y="697776"/>
                  </a:lnTo>
                  <a:lnTo>
                    <a:pt x="350151" y="680300"/>
                  </a:lnTo>
                  <a:lnTo>
                    <a:pt x="343293" y="671639"/>
                  </a:lnTo>
                  <a:lnTo>
                    <a:pt x="343166" y="671474"/>
                  </a:lnTo>
                  <a:lnTo>
                    <a:pt x="332651" y="658190"/>
                  </a:lnTo>
                  <a:lnTo>
                    <a:pt x="329069" y="656501"/>
                  </a:lnTo>
                  <a:lnTo>
                    <a:pt x="328701" y="656336"/>
                  </a:lnTo>
                  <a:lnTo>
                    <a:pt x="262178" y="656501"/>
                  </a:lnTo>
                  <a:lnTo>
                    <a:pt x="201549" y="656475"/>
                  </a:lnTo>
                  <a:lnTo>
                    <a:pt x="142557" y="656501"/>
                  </a:lnTo>
                  <a:lnTo>
                    <a:pt x="142557" y="671690"/>
                  </a:lnTo>
                  <a:lnTo>
                    <a:pt x="135585" y="683056"/>
                  </a:lnTo>
                  <a:lnTo>
                    <a:pt x="128714" y="694080"/>
                  </a:lnTo>
                  <a:lnTo>
                    <a:pt x="122224" y="705015"/>
                  </a:lnTo>
                  <a:lnTo>
                    <a:pt x="116370" y="716140"/>
                  </a:lnTo>
                  <a:lnTo>
                    <a:pt x="111137" y="724471"/>
                  </a:lnTo>
                  <a:lnTo>
                    <a:pt x="104762" y="729805"/>
                  </a:lnTo>
                  <a:lnTo>
                    <a:pt x="96850" y="732421"/>
                  </a:lnTo>
                  <a:lnTo>
                    <a:pt x="87033" y="732637"/>
                  </a:lnTo>
                  <a:lnTo>
                    <a:pt x="80149" y="732294"/>
                  </a:lnTo>
                  <a:lnTo>
                    <a:pt x="73482" y="731964"/>
                  </a:lnTo>
                  <a:lnTo>
                    <a:pt x="59728" y="731913"/>
                  </a:lnTo>
                  <a:lnTo>
                    <a:pt x="30988" y="732294"/>
                  </a:lnTo>
                  <a:lnTo>
                    <a:pt x="78511" y="672731"/>
                  </a:lnTo>
                  <a:lnTo>
                    <a:pt x="79679" y="671639"/>
                  </a:lnTo>
                  <a:lnTo>
                    <a:pt x="142557" y="671690"/>
                  </a:lnTo>
                  <a:lnTo>
                    <a:pt x="142557" y="656501"/>
                  </a:lnTo>
                  <a:lnTo>
                    <a:pt x="140931" y="656501"/>
                  </a:lnTo>
                  <a:lnTo>
                    <a:pt x="74383" y="656336"/>
                  </a:lnTo>
                  <a:lnTo>
                    <a:pt x="70472" y="658241"/>
                  </a:lnTo>
                  <a:lnTo>
                    <a:pt x="52971" y="680351"/>
                  </a:lnTo>
                  <a:lnTo>
                    <a:pt x="39052" y="697814"/>
                  </a:lnTo>
                  <a:lnTo>
                    <a:pt x="25057" y="715225"/>
                  </a:lnTo>
                  <a:lnTo>
                    <a:pt x="5981" y="738708"/>
                  </a:lnTo>
                  <a:lnTo>
                    <a:pt x="7531" y="743102"/>
                  </a:lnTo>
                  <a:lnTo>
                    <a:pt x="200075" y="955713"/>
                  </a:lnTo>
                  <a:lnTo>
                    <a:pt x="203098" y="955700"/>
                  </a:lnTo>
                  <a:lnTo>
                    <a:pt x="228930" y="927163"/>
                  </a:lnTo>
                  <a:lnTo>
                    <a:pt x="251625" y="902093"/>
                  </a:lnTo>
                  <a:lnTo>
                    <a:pt x="391693" y="747458"/>
                  </a:lnTo>
                  <a:lnTo>
                    <a:pt x="391871" y="747268"/>
                  </a:lnTo>
                  <a:lnTo>
                    <a:pt x="396125" y="742569"/>
                  </a:lnTo>
                  <a:lnTo>
                    <a:pt x="396735" y="738200"/>
                  </a:lnTo>
                  <a:close/>
                </a:path>
                <a:path w="403860" h="2228850">
                  <a:moveTo>
                    <a:pt x="403580" y="2172690"/>
                  </a:moveTo>
                  <a:lnTo>
                    <a:pt x="403567" y="1880590"/>
                  </a:lnTo>
                  <a:lnTo>
                    <a:pt x="401535" y="1869160"/>
                  </a:lnTo>
                  <a:lnTo>
                    <a:pt x="395833" y="1860270"/>
                  </a:lnTo>
                  <a:lnTo>
                    <a:pt x="389966" y="1856066"/>
                  </a:lnTo>
                  <a:lnTo>
                    <a:pt x="389966" y="2170150"/>
                  </a:lnTo>
                  <a:lnTo>
                    <a:pt x="389178" y="2179040"/>
                  </a:lnTo>
                  <a:lnTo>
                    <a:pt x="386308" y="2185390"/>
                  </a:lnTo>
                  <a:lnTo>
                    <a:pt x="380631" y="2187930"/>
                  </a:lnTo>
                  <a:lnTo>
                    <a:pt x="211239" y="2187930"/>
                  </a:lnTo>
                  <a:lnTo>
                    <a:pt x="205613" y="2184120"/>
                  </a:lnTo>
                  <a:lnTo>
                    <a:pt x="202679" y="2179040"/>
                  </a:lnTo>
                  <a:lnTo>
                    <a:pt x="202311" y="2175230"/>
                  </a:lnTo>
                  <a:lnTo>
                    <a:pt x="201815" y="2170150"/>
                  </a:lnTo>
                  <a:lnTo>
                    <a:pt x="201815" y="1884400"/>
                  </a:lnTo>
                  <a:lnTo>
                    <a:pt x="202666" y="1875510"/>
                  </a:lnTo>
                  <a:lnTo>
                    <a:pt x="205600" y="1870430"/>
                  </a:lnTo>
                  <a:lnTo>
                    <a:pt x="211188" y="1866620"/>
                  </a:lnTo>
                  <a:lnTo>
                    <a:pt x="229997" y="1866620"/>
                  </a:lnTo>
                  <a:lnTo>
                    <a:pt x="243128" y="1865350"/>
                  </a:lnTo>
                  <a:lnTo>
                    <a:pt x="250710" y="1865350"/>
                  </a:lnTo>
                  <a:lnTo>
                    <a:pt x="258470" y="1878050"/>
                  </a:lnTo>
                  <a:lnTo>
                    <a:pt x="264033" y="1879320"/>
                  </a:lnTo>
                  <a:lnTo>
                    <a:pt x="329971" y="1879320"/>
                  </a:lnTo>
                  <a:lnTo>
                    <a:pt x="335737" y="1876780"/>
                  </a:lnTo>
                  <a:lnTo>
                    <a:pt x="341490" y="1866620"/>
                  </a:lnTo>
                  <a:lnTo>
                    <a:pt x="344004" y="1865350"/>
                  </a:lnTo>
                  <a:lnTo>
                    <a:pt x="347751" y="1866620"/>
                  </a:lnTo>
                  <a:lnTo>
                    <a:pt x="385762" y="1866620"/>
                  </a:lnTo>
                  <a:lnTo>
                    <a:pt x="389940" y="1870430"/>
                  </a:lnTo>
                  <a:lnTo>
                    <a:pt x="389966" y="2170150"/>
                  </a:lnTo>
                  <a:lnTo>
                    <a:pt x="389966" y="1856066"/>
                  </a:lnTo>
                  <a:lnTo>
                    <a:pt x="386994" y="1853920"/>
                  </a:lnTo>
                  <a:lnTo>
                    <a:pt x="375551" y="1852650"/>
                  </a:lnTo>
                  <a:lnTo>
                    <a:pt x="344728" y="1852650"/>
                  </a:lnTo>
                  <a:lnTo>
                    <a:pt x="341299" y="1851380"/>
                  </a:lnTo>
                  <a:lnTo>
                    <a:pt x="336207" y="1842490"/>
                  </a:lnTo>
                  <a:lnTo>
                    <a:pt x="331558" y="1839950"/>
                  </a:lnTo>
                  <a:lnTo>
                    <a:pt x="329387" y="1839683"/>
                  </a:lnTo>
                  <a:lnTo>
                    <a:pt x="329387" y="1865350"/>
                  </a:lnTo>
                  <a:lnTo>
                    <a:pt x="324650" y="1865350"/>
                  </a:lnTo>
                  <a:lnTo>
                    <a:pt x="311721" y="1866620"/>
                  </a:lnTo>
                  <a:lnTo>
                    <a:pt x="303593" y="1865350"/>
                  </a:lnTo>
                  <a:lnTo>
                    <a:pt x="287312" y="1865350"/>
                  </a:lnTo>
                  <a:lnTo>
                    <a:pt x="279171" y="1866620"/>
                  </a:lnTo>
                  <a:lnTo>
                    <a:pt x="266357" y="1865350"/>
                  </a:lnTo>
                  <a:lnTo>
                    <a:pt x="262394" y="1864080"/>
                  </a:lnTo>
                  <a:lnTo>
                    <a:pt x="263004" y="1853920"/>
                  </a:lnTo>
                  <a:lnTo>
                    <a:pt x="266547" y="1851380"/>
                  </a:lnTo>
                  <a:lnTo>
                    <a:pt x="277799" y="1852650"/>
                  </a:lnTo>
                  <a:lnTo>
                    <a:pt x="281927" y="1851380"/>
                  </a:lnTo>
                  <a:lnTo>
                    <a:pt x="285521" y="1845030"/>
                  </a:lnTo>
                  <a:lnTo>
                    <a:pt x="290220" y="1839950"/>
                  </a:lnTo>
                  <a:lnTo>
                    <a:pt x="296316" y="1838680"/>
                  </a:lnTo>
                  <a:lnTo>
                    <a:pt x="302412" y="1841220"/>
                  </a:lnTo>
                  <a:lnTo>
                    <a:pt x="307098" y="1845030"/>
                  </a:lnTo>
                  <a:lnTo>
                    <a:pt x="310197" y="1851380"/>
                  </a:lnTo>
                  <a:lnTo>
                    <a:pt x="313880" y="1852650"/>
                  </a:lnTo>
                  <a:lnTo>
                    <a:pt x="329209" y="1852650"/>
                  </a:lnTo>
                  <a:lnTo>
                    <a:pt x="329387" y="1865350"/>
                  </a:lnTo>
                  <a:lnTo>
                    <a:pt x="329387" y="1839683"/>
                  </a:lnTo>
                  <a:lnTo>
                    <a:pt x="321538" y="1838680"/>
                  </a:lnTo>
                  <a:lnTo>
                    <a:pt x="318274" y="1837410"/>
                  </a:lnTo>
                  <a:lnTo>
                    <a:pt x="314985" y="1833600"/>
                  </a:lnTo>
                  <a:lnTo>
                    <a:pt x="307416" y="1828520"/>
                  </a:lnTo>
                  <a:lnTo>
                    <a:pt x="298780" y="1825980"/>
                  </a:lnTo>
                  <a:lnTo>
                    <a:pt x="289852" y="1825980"/>
                  </a:lnTo>
                  <a:lnTo>
                    <a:pt x="281419" y="1829790"/>
                  </a:lnTo>
                  <a:lnTo>
                    <a:pt x="275158" y="1834870"/>
                  </a:lnTo>
                  <a:lnTo>
                    <a:pt x="269735" y="1839950"/>
                  </a:lnTo>
                  <a:lnTo>
                    <a:pt x="261378" y="1841220"/>
                  </a:lnTo>
                  <a:lnTo>
                    <a:pt x="257822" y="1841220"/>
                  </a:lnTo>
                  <a:lnTo>
                    <a:pt x="254571" y="1843760"/>
                  </a:lnTo>
                  <a:lnTo>
                    <a:pt x="250698" y="1851380"/>
                  </a:lnTo>
                  <a:lnTo>
                    <a:pt x="247332" y="1852650"/>
                  </a:lnTo>
                  <a:lnTo>
                    <a:pt x="215226" y="1852650"/>
                  </a:lnTo>
                  <a:lnTo>
                    <a:pt x="206159" y="1853920"/>
                  </a:lnTo>
                  <a:lnTo>
                    <a:pt x="198424" y="1857730"/>
                  </a:lnTo>
                  <a:lnTo>
                    <a:pt x="192659" y="1864080"/>
                  </a:lnTo>
                  <a:lnTo>
                    <a:pt x="189471" y="1872970"/>
                  </a:lnTo>
                  <a:lnTo>
                    <a:pt x="188798" y="1876717"/>
                  </a:lnTo>
                  <a:lnTo>
                    <a:pt x="188798" y="2067280"/>
                  </a:lnTo>
                  <a:lnTo>
                    <a:pt x="188442" y="2069160"/>
                  </a:lnTo>
                  <a:lnTo>
                    <a:pt x="188442" y="2149830"/>
                  </a:lnTo>
                  <a:lnTo>
                    <a:pt x="188290" y="2159990"/>
                  </a:lnTo>
                  <a:lnTo>
                    <a:pt x="186982" y="2161260"/>
                  </a:lnTo>
                  <a:lnTo>
                    <a:pt x="107950" y="2161260"/>
                  </a:lnTo>
                  <a:lnTo>
                    <a:pt x="107950" y="2176500"/>
                  </a:lnTo>
                  <a:lnTo>
                    <a:pt x="107353" y="2181580"/>
                  </a:lnTo>
                  <a:lnTo>
                    <a:pt x="107353" y="2184120"/>
                  </a:lnTo>
                  <a:lnTo>
                    <a:pt x="106591" y="2199360"/>
                  </a:lnTo>
                  <a:lnTo>
                    <a:pt x="102171" y="2209520"/>
                  </a:lnTo>
                  <a:lnTo>
                    <a:pt x="92176" y="2214600"/>
                  </a:lnTo>
                  <a:lnTo>
                    <a:pt x="74650" y="2215870"/>
                  </a:lnTo>
                  <a:lnTo>
                    <a:pt x="63080" y="2215870"/>
                  </a:lnTo>
                  <a:lnTo>
                    <a:pt x="48590" y="2214600"/>
                  </a:lnTo>
                  <a:lnTo>
                    <a:pt x="41744" y="2206980"/>
                  </a:lnTo>
                  <a:lnTo>
                    <a:pt x="40411" y="2191740"/>
                  </a:lnTo>
                  <a:lnTo>
                    <a:pt x="40817" y="2185390"/>
                  </a:lnTo>
                  <a:lnTo>
                    <a:pt x="40449" y="2176500"/>
                  </a:lnTo>
                  <a:lnTo>
                    <a:pt x="42367" y="2175230"/>
                  </a:lnTo>
                  <a:lnTo>
                    <a:pt x="106324" y="2175230"/>
                  </a:lnTo>
                  <a:lnTo>
                    <a:pt x="107950" y="2176500"/>
                  </a:lnTo>
                  <a:lnTo>
                    <a:pt x="107950" y="2161260"/>
                  </a:lnTo>
                  <a:lnTo>
                    <a:pt x="34582" y="2161260"/>
                  </a:lnTo>
                  <a:lnTo>
                    <a:pt x="25996" y="2159990"/>
                  </a:lnTo>
                  <a:lnTo>
                    <a:pt x="19545" y="2156180"/>
                  </a:lnTo>
                  <a:lnTo>
                    <a:pt x="15392" y="2149830"/>
                  </a:lnTo>
                  <a:lnTo>
                    <a:pt x="13677" y="2140940"/>
                  </a:lnTo>
                  <a:lnTo>
                    <a:pt x="13462" y="2129510"/>
                  </a:lnTo>
                  <a:lnTo>
                    <a:pt x="15278" y="2124430"/>
                  </a:lnTo>
                  <a:lnTo>
                    <a:pt x="20815" y="2121890"/>
                  </a:lnTo>
                  <a:lnTo>
                    <a:pt x="188391" y="2121890"/>
                  </a:lnTo>
                  <a:lnTo>
                    <a:pt x="188379" y="2133320"/>
                  </a:lnTo>
                  <a:lnTo>
                    <a:pt x="186563" y="2135860"/>
                  </a:lnTo>
                  <a:lnTo>
                    <a:pt x="177266" y="2134590"/>
                  </a:lnTo>
                  <a:lnTo>
                    <a:pt x="164820" y="2134590"/>
                  </a:lnTo>
                  <a:lnTo>
                    <a:pt x="161505" y="2137130"/>
                  </a:lnTo>
                  <a:lnTo>
                    <a:pt x="161772" y="2146020"/>
                  </a:lnTo>
                  <a:lnTo>
                    <a:pt x="165150" y="2148560"/>
                  </a:lnTo>
                  <a:lnTo>
                    <a:pt x="186474" y="2148560"/>
                  </a:lnTo>
                  <a:lnTo>
                    <a:pt x="188442" y="2149830"/>
                  </a:lnTo>
                  <a:lnTo>
                    <a:pt x="188442" y="2069160"/>
                  </a:lnTo>
                  <a:lnTo>
                    <a:pt x="188074" y="2071090"/>
                  </a:lnTo>
                  <a:lnTo>
                    <a:pt x="188429" y="2078710"/>
                  </a:lnTo>
                  <a:lnTo>
                    <a:pt x="188353" y="2078977"/>
                  </a:lnTo>
                  <a:lnTo>
                    <a:pt x="188353" y="2105380"/>
                  </a:lnTo>
                  <a:lnTo>
                    <a:pt x="187680" y="2107920"/>
                  </a:lnTo>
                  <a:lnTo>
                    <a:pt x="127863" y="2107920"/>
                  </a:lnTo>
                  <a:lnTo>
                    <a:pt x="127596" y="2105380"/>
                  </a:lnTo>
                  <a:lnTo>
                    <a:pt x="127850" y="2097760"/>
                  </a:lnTo>
                  <a:lnTo>
                    <a:pt x="127177" y="2093950"/>
                  </a:lnTo>
                  <a:lnTo>
                    <a:pt x="145440" y="2095220"/>
                  </a:lnTo>
                  <a:lnTo>
                    <a:pt x="187947" y="2095220"/>
                  </a:lnTo>
                  <a:lnTo>
                    <a:pt x="188239" y="2097760"/>
                  </a:lnTo>
                  <a:lnTo>
                    <a:pt x="188353" y="2105380"/>
                  </a:lnTo>
                  <a:lnTo>
                    <a:pt x="188353" y="2078977"/>
                  </a:lnTo>
                  <a:lnTo>
                    <a:pt x="187680" y="2081250"/>
                  </a:lnTo>
                  <a:lnTo>
                    <a:pt x="132194" y="2081250"/>
                  </a:lnTo>
                  <a:lnTo>
                    <a:pt x="127660" y="2082520"/>
                  </a:lnTo>
                  <a:lnTo>
                    <a:pt x="127812" y="2072360"/>
                  </a:lnTo>
                  <a:lnTo>
                    <a:pt x="129324" y="2068550"/>
                  </a:lnTo>
                  <a:lnTo>
                    <a:pt x="139560" y="2067280"/>
                  </a:lnTo>
                  <a:lnTo>
                    <a:pt x="148437" y="2067280"/>
                  </a:lnTo>
                  <a:lnTo>
                    <a:pt x="165696" y="2068550"/>
                  </a:lnTo>
                  <a:lnTo>
                    <a:pt x="174307" y="2068550"/>
                  </a:lnTo>
                  <a:lnTo>
                    <a:pt x="182930" y="2067280"/>
                  </a:lnTo>
                  <a:lnTo>
                    <a:pt x="188798" y="2067280"/>
                  </a:lnTo>
                  <a:lnTo>
                    <a:pt x="188798" y="1876717"/>
                  </a:lnTo>
                  <a:lnTo>
                    <a:pt x="188658" y="1877491"/>
                  </a:lnTo>
                  <a:lnTo>
                    <a:pt x="188658" y="2015210"/>
                  </a:lnTo>
                  <a:lnTo>
                    <a:pt x="188277" y="2022830"/>
                  </a:lnTo>
                  <a:lnTo>
                    <a:pt x="188125" y="2026640"/>
                  </a:lnTo>
                  <a:lnTo>
                    <a:pt x="188087" y="2041880"/>
                  </a:lnTo>
                  <a:lnTo>
                    <a:pt x="188442" y="2053310"/>
                  </a:lnTo>
                  <a:lnTo>
                    <a:pt x="186969" y="2054580"/>
                  </a:lnTo>
                  <a:lnTo>
                    <a:pt x="137198" y="2054580"/>
                  </a:lnTo>
                  <a:lnTo>
                    <a:pt x="127508" y="2055850"/>
                  </a:lnTo>
                  <a:lnTo>
                    <a:pt x="114185" y="2093950"/>
                  </a:lnTo>
                  <a:lnTo>
                    <a:pt x="114515" y="2105380"/>
                  </a:lnTo>
                  <a:lnTo>
                    <a:pt x="113499" y="2107920"/>
                  </a:lnTo>
                  <a:lnTo>
                    <a:pt x="14833" y="2107920"/>
                  </a:lnTo>
                  <a:lnTo>
                    <a:pt x="13538" y="2106650"/>
                  </a:lnTo>
                  <a:lnTo>
                    <a:pt x="13627" y="2052040"/>
                  </a:lnTo>
                  <a:lnTo>
                    <a:pt x="26339" y="2015210"/>
                  </a:lnTo>
                  <a:lnTo>
                    <a:pt x="35725" y="2013940"/>
                  </a:lnTo>
                  <a:lnTo>
                    <a:pt x="186309" y="2013940"/>
                  </a:lnTo>
                  <a:lnTo>
                    <a:pt x="188658" y="2015210"/>
                  </a:lnTo>
                  <a:lnTo>
                    <a:pt x="188658" y="1877491"/>
                  </a:lnTo>
                  <a:lnTo>
                    <a:pt x="188328" y="1879320"/>
                  </a:lnTo>
                  <a:lnTo>
                    <a:pt x="188290" y="1894560"/>
                  </a:lnTo>
                  <a:lnTo>
                    <a:pt x="188252" y="1999970"/>
                  </a:lnTo>
                  <a:lnTo>
                    <a:pt x="43853" y="1999970"/>
                  </a:lnTo>
                  <a:lnTo>
                    <a:pt x="50177" y="1986000"/>
                  </a:lnTo>
                  <a:lnTo>
                    <a:pt x="55346" y="1974570"/>
                  </a:lnTo>
                  <a:lnTo>
                    <a:pt x="62814" y="1958060"/>
                  </a:lnTo>
                  <a:lnTo>
                    <a:pt x="66255" y="1950440"/>
                  </a:lnTo>
                  <a:lnTo>
                    <a:pt x="77381" y="1926310"/>
                  </a:lnTo>
                  <a:lnTo>
                    <a:pt x="91363" y="1895830"/>
                  </a:lnTo>
                  <a:lnTo>
                    <a:pt x="97548" y="1893290"/>
                  </a:lnTo>
                  <a:lnTo>
                    <a:pt x="186766" y="1893290"/>
                  </a:lnTo>
                  <a:lnTo>
                    <a:pt x="188290" y="1894560"/>
                  </a:lnTo>
                  <a:lnTo>
                    <a:pt x="188290" y="1879320"/>
                  </a:lnTo>
                  <a:lnTo>
                    <a:pt x="107264" y="1879320"/>
                  </a:lnTo>
                  <a:lnTo>
                    <a:pt x="96075" y="1880590"/>
                  </a:lnTo>
                  <a:lnTo>
                    <a:pt x="64274" y="1921230"/>
                  </a:lnTo>
                  <a:lnTo>
                    <a:pt x="55448" y="1941550"/>
                  </a:lnTo>
                  <a:lnTo>
                    <a:pt x="53759" y="1945360"/>
                  </a:lnTo>
                  <a:lnTo>
                    <a:pt x="51625" y="1946630"/>
                  </a:lnTo>
                  <a:lnTo>
                    <a:pt x="45669" y="1946630"/>
                  </a:lnTo>
                  <a:lnTo>
                    <a:pt x="45669" y="1958060"/>
                  </a:lnTo>
                  <a:lnTo>
                    <a:pt x="44970" y="1966950"/>
                  </a:lnTo>
                  <a:lnTo>
                    <a:pt x="44069" y="1974570"/>
                  </a:lnTo>
                  <a:lnTo>
                    <a:pt x="33007" y="1973300"/>
                  </a:lnTo>
                  <a:lnTo>
                    <a:pt x="23495" y="1973300"/>
                  </a:lnTo>
                  <a:lnTo>
                    <a:pt x="20739" y="1970760"/>
                  </a:lnTo>
                  <a:lnTo>
                    <a:pt x="20294" y="1961870"/>
                  </a:lnTo>
                  <a:lnTo>
                    <a:pt x="23266" y="1960600"/>
                  </a:lnTo>
                  <a:lnTo>
                    <a:pt x="29895" y="1959330"/>
                  </a:lnTo>
                  <a:lnTo>
                    <a:pt x="32537" y="1960600"/>
                  </a:lnTo>
                  <a:lnTo>
                    <a:pt x="35166" y="1960600"/>
                  </a:lnTo>
                  <a:lnTo>
                    <a:pt x="35166" y="1959330"/>
                  </a:lnTo>
                  <a:lnTo>
                    <a:pt x="36258" y="1959330"/>
                  </a:lnTo>
                  <a:lnTo>
                    <a:pt x="39712" y="1960600"/>
                  </a:lnTo>
                  <a:lnTo>
                    <a:pt x="42697" y="1959330"/>
                  </a:lnTo>
                  <a:lnTo>
                    <a:pt x="45669" y="1958060"/>
                  </a:lnTo>
                  <a:lnTo>
                    <a:pt x="45669" y="1946630"/>
                  </a:lnTo>
                  <a:lnTo>
                    <a:pt x="25209" y="1946630"/>
                  </a:lnTo>
                  <a:lnTo>
                    <a:pt x="18313" y="1947900"/>
                  </a:lnTo>
                  <a:lnTo>
                    <a:pt x="12661" y="1952980"/>
                  </a:lnTo>
                  <a:lnTo>
                    <a:pt x="8648" y="1958060"/>
                  </a:lnTo>
                  <a:lnTo>
                    <a:pt x="6680" y="1965680"/>
                  </a:lnTo>
                  <a:lnTo>
                    <a:pt x="7251" y="1972030"/>
                  </a:lnTo>
                  <a:lnTo>
                    <a:pt x="10045" y="1978380"/>
                  </a:lnTo>
                  <a:lnTo>
                    <a:pt x="14605" y="1982190"/>
                  </a:lnTo>
                  <a:lnTo>
                    <a:pt x="20447" y="1986000"/>
                  </a:lnTo>
                  <a:lnTo>
                    <a:pt x="23660" y="1987270"/>
                  </a:lnTo>
                  <a:lnTo>
                    <a:pt x="27203" y="1986000"/>
                  </a:lnTo>
                  <a:lnTo>
                    <a:pt x="32207" y="1987270"/>
                  </a:lnTo>
                  <a:lnTo>
                    <a:pt x="35229" y="1987270"/>
                  </a:lnTo>
                  <a:lnTo>
                    <a:pt x="31584" y="1994890"/>
                  </a:lnTo>
                  <a:lnTo>
                    <a:pt x="31089" y="1999970"/>
                  </a:lnTo>
                  <a:lnTo>
                    <a:pt x="101" y="2032990"/>
                  </a:lnTo>
                  <a:lnTo>
                    <a:pt x="0" y="2115540"/>
                  </a:lnTo>
                  <a:lnTo>
                    <a:pt x="114" y="2142210"/>
                  </a:lnTo>
                  <a:lnTo>
                    <a:pt x="26428" y="2173960"/>
                  </a:lnTo>
                  <a:lnTo>
                    <a:pt x="28155" y="2180310"/>
                  </a:lnTo>
                  <a:lnTo>
                    <a:pt x="26593" y="2191740"/>
                  </a:lnTo>
                  <a:lnTo>
                    <a:pt x="26784" y="2194280"/>
                  </a:lnTo>
                  <a:lnTo>
                    <a:pt x="26911" y="2196820"/>
                  </a:lnTo>
                  <a:lnTo>
                    <a:pt x="29933" y="2209520"/>
                  </a:lnTo>
                  <a:lnTo>
                    <a:pt x="37020" y="2219680"/>
                  </a:lnTo>
                  <a:lnTo>
                    <a:pt x="47244" y="2226030"/>
                  </a:lnTo>
                  <a:lnTo>
                    <a:pt x="59664" y="2228570"/>
                  </a:lnTo>
                  <a:lnTo>
                    <a:pt x="88036" y="2228570"/>
                  </a:lnTo>
                  <a:lnTo>
                    <a:pt x="120205" y="2203170"/>
                  </a:lnTo>
                  <a:lnTo>
                    <a:pt x="121996" y="2195550"/>
                  </a:lnTo>
                  <a:lnTo>
                    <a:pt x="121170" y="2187930"/>
                  </a:lnTo>
                  <a:lnTo>
                    <a:pt x="121221" y="2176500"/>
                  </a:lnTo>
                  <a:lnTo>
                    <a:pt x="122174" y="2175230"/>
                  </a:lnTo>
                  <a:lnTo>
                    <a:pt x="186728" y="2175230"/>
                  </a:lnTo>
                  <a:lnTo>
                    <a:pt x="188125" y="2176500"/>
                  </a:lnTo>
                  <a:lnTo>
                    <a:pt x="189014" y="2180310"/>
                  </a:lnTo>
                  <a:lnTo>
                    <a:pt x="192938" y="2190470"/>
                  </a:lnTo>
                  <a:lnTo>
                    <a:pt x="198970" y="2196820"/>
                  </a:lnTo>
                  <a:lnTo>
                    <a:pt x="207238" y="2200630"/>
                  </a:lnTo>
                  <a:lnTo>
                    <a:pt x="217893" y="2201900"/>
                  </a:lnTo>
                  <a:lnTo>
                    <a:pt x="373913" y="2201900"/>
                  </a:lnTo>
                  <a:lnTo>
                    <a:pt x="386499" y="2200630"/>
                  </a:lnTo>
                  <a:lnTo>
                    <a:pt x="395820" y="2194280"/>
                  </a:lnTo>
                  <a:lnTo>
                    <a:pt x="399948" y="2187930"/>
                  </a:lnTo>
                  <a:lnTo>
                    <a:pt x="401599" y="2185390"/>
                  </a:lnTo>
                  <a:lnTo>
                    <a:pt x="403580" y="2172690"/>
                  </a:lnTo>
                  <a:close/>
                </a:path>
              </a:pathLst>
            </a:custGeom>
            <a:solidFill>
              <a:srgbClr val="FCB1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37127" y="4400824"/>
              <a:ext cx="89547" cy="7755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564026" y="4530064"/>
              <a:ext cx="394970" cy="1076325"/>
            </a:xfrm>
            <a:custGeom>
              <a:avLst/>
              <a:gdLst/>
              <a:ahLst/>
              <a:cxnLst/>
              <a:rect l="l" t="t" r="r" b="b"/>
              <a:pathLst>
                <a:path w="394970" h="1076325">
                  <a:moveTo>
                    <a:pt x="75044" y="26708"/>
                  </a:moveTo>
                  <a:lnTo>
                    <a:pt x="72758" y="16179"/>
                  </a:lnTo>
                  <a:lnTo>
                    <a:pt x="71094" y="13779"/>
                  </a:lnTo>
                  <a:lnTo>
                    <a:pt x="66802" y="7594"/>
                  </a:lnTo>
                  <a:lnTo>
                    <a:pt x="61912" y="4381"/>
                  </a:lnTo>
                  <a:lnTo>
                    <a:pt x="61912" y="20091"/>
                  </a:lnTo>
                  <a:lnTo>
                    <a:pt x="61455" y="34594"/>
                  </a:lnTo>
                  <a:lnTo>
                    <a:pt x="54762" y="40881"/>
                  </a:lnTo>
                  <a:lnTo>
                    <a:pt x="40424" y="40195"/>
                  </a:lnTo>
                  <a:lnTo>
                    <a:pt x="34607" y="33680"/>
                  </a:lnTo>
                  <a:lnTo>
                    <a:pt x="35344" y="19088"/>
                  </a:lnTo>
                  <a:lnTo>
                    <a:pt x="41046" y="13779"/>
                  </a:lnTo>
                  <a:lnTo>
                    <a:pt x="55880" y="13931"/>
                  </a:lnTo>
                  <a:lnTo>
                    <a:pt x="61912" y="20091"/>
                  </a:lnTo>
                  <a:lnTo>
                    <a:pt x="61912" y="4381"/>
                  </a:lnTo>
                  <a:lnTo>
                    <a:pt x="58127" y="1892"/>
                  </a:lnTo>
                  <a:lnTo>
                    <a:pt x="47675" y="0"/>
                  </a:lnTo>
                  <a:lnTo>
                    <a:pt x="37465" y="2374"/>
                  </a:lnTo>
                  <a:lnTo>
                    <a:pt x="29044" y="8267"/>
                  </a:lnTo>
                  <a:lnTo>
                    <a:pt x="23317" y="16764"/>
                  </a:lnTo>
                  <a:lnTo>
                    <a:pt x="21234" y="26708"/>
                  </a:lnTo>
                  <a:lnTo>
                    <a:pt x="21259" y="27432"/>
                  </a:lnTo>
                  <a:lnTo>
                    <a:pt x="23279" y="37401"/>
                  </a:lnTo>
                  <a:lnTo>
                    <a:pt x="29108" y="45948"/>
                  </a:lnTo>
                  <a:lnTo>
                    <a:pt x="37769" y="51727"/>
                  </a:lnTo>
                  <a:lnTo>
                    <a:pt x="48348" y="53822"/>
                  </a:lnTo>
                  <a:lnTo>
                    <a:pt x="58915" y="51689"/>
                  </a:lnTo>
                  <a:lnTo>
                    <a:pt x="67424" y="45910"/>
                  </a:lnTo>
                  <a:lnTo>
                    <a:pt x="70726" y="40881"/>
                  </a:lnTo>
                  <a:lnTo>
                    <a:pt x="73075" y="37312"/>
                  </a:lnTo>
                  <a:lnTo>
                    <a:pt x="75044" y="26708"/>
                  </a:lnTo>
                  <a:close/>
                </a:path>
                <a:path w="394970" h="1076325">
                  <a:moveTo>
                    <a:pt x="310070" y="802652"/>
                  </a:moveTo>
                  <a:lnTo>
                    <a:pt x="285280" y="802627"/>
                  </a:lnTo>
                  <a:lnTo>
                    <a:pt x="197065" y="802652"/>
                  </a:lnTo>
                  <a:lnTo>
                    <a:pt x="310070" y="802652"/>
                  </a:lnTo>
                  <a:close/>
                </a:path>
                <a:path w="394970" h="1076325">
                  <a:moveTo>
                    <a:pt x="363562" y="1063561"/>
                  </a:moveTo>
                  <a:lnTo>
                    <a:pt x="350354" y="1063548"/>
                  </a:lnTo>
                  <a:lnTo>
                    <a:pt x="339166" y="1063561"/>
                  </a:lnTo>
                  <a:lnTo>
                    <a:pt x="363562" y="1063561"/>
                  </a:lnTo>
                  <a:close/>
                </a:path>
                <a:path w="394970" h="1076325">
                  <a:moveTo>
                    <a:pt x="394716" y="767994"/>
                  </a:moveTo>
                  <a:lnTo>
                    <a:pt x="393484" y="760044"/>
                  </a:lnTo>
                  <a:lnTo>
                    <a:pt x="393369" y="759256"/>
                  </a:lnTo>
                  <a:lnTo>
                    <a:pt x="389420" y="752906"/>
                  </a:lnTo>
                  <a:lnTo>
                    <a:pt x="383273" y="749223"/>
                  </a:lnTo>
                  <a:lnTo>
                    <a:pt x="383273" y="801624"/>
                  </a:lnTo>
                  <a:lnTo>
                    <a:pt x="380187" y="802817"/>
                  </a:lnTo>
                  <a:lnTo>
                    <a:pt x="197065" y="802652"/>
                  </a:lnTo>
                  <a:lnTo>
                    <a:pt x="108851" y="802627"/>
                  </a:lnTo>
                  <a:lnTo>
                    <a:pt x="13931" y="802843"/>
                  </a:lnTo>
                  <a:lnTo>
                    <a:pt x="11557" y="801281"/>
                  </a:lnTo>
                  <a:lnTo>
                    <a:pt x="12801" y="786701"/>
                  </a:lnTo>
                  <a:lnTo>
                    <a:pt x="12293" y="779233"/>
                  </a:lnTo>
                  <a:lnTo>
                    <a:pt x="12357" y="760679"/>
                  </a:lnTo>
                  <a:lnTo>
                    <a:pt x="13017" y="760044"/>
                  </a:lnTo>
                  <a:lnTo>
                    <a:pt x="381723" y="760044"/>
                  </a:lnTo>
                  <a:lnTo>
                    <a:pt x="382358" y="760679"/>
                  </a:lnTo>
                  <a:lnTo>
                    <a:pt x="382384" y="779233"/>
                  </a:lnTo>
                  <a:lnTo>
                    <a:pt x="381812" y="786739"/>
                  </a:lnTo>
                  <a:lnTo>
                    <a:pt x="383273" y="801624"/>
                  </a:lnTo>
                  <a:lnTo>
                    <a:pt x="383273" y="749223"/>
                  </a:lnTo>
                  <a:lnTo>
                    <a:pt x="382955" y="749020"/>
                  </a:lnTo>
                  <a:lnTo>
                    <a:pt x="374103" y="747699"/>
                  </a:lnTo>
                  <a:lnTo>
                    <a:pt x="20231" y="747712"/>
                  </a:lnTo>
                  <a:lnTo>
                    <a:pt x="11506" y="749046"/>
                  </a:lnTo>
                  <a:lnTo>
                    <a:pt x="5156" y="752995"/>
                  </a:lnTo>
                  <a:lnTo>
                    <a:pt x="1270" y="759447"/>
                  </a:lnTo>
                  <a:lnTo>
                    <a:pt x="0" y="767994"/>
                  </a:lnTo>
                  <a:lnTo>
                    <a:pt x="25" y="1055560"/>
                  </a:lnTo>
                  <a:lnTo>
                    <a:pt x="43319" y="1076020"/>
                  </a:lnTo>
                  <a:lnTo>
                    <a:pt x="120408" y="1075956"/>
                  </a:lnTo>
                  <a:lnTo>
                    <a:pt x="120192" y="1063586"/>
                  </a:lnTo>
                  <a:lnTo>
                    <a:pt x="120180" y="1062939"/>
                  </a:lnTo>
                  <a:lnTo>
                    <a:pt x="114947" y="1063586"/>
                  </a:lnTo>
                  <a:lnTo>
                    <a:pt x="13144" y="1063561"/>
                  </a:lnTo>
                  <a:lnTo>
                    <a:pt x="12306" y="1062736"/>
                  </a:lnTo>
                  <a:lnTo>
                    <a:pt x="12230" y="867879"/>
                  </a:lnTo>
                  <a:lnTo>
                    <a:pt x="12103" y="823607"/>
                  </a:lnTo>
                  <a:lnTo>
                    <a:pt x="12065" y="816102"/>
                  </a:lnTo>
                  <a:lnTo>
                    <a:pt x="14592" y="814984"/>
                  </a:lnTo>
                  <a:lnTo>
                    <a:pt x="109067" y="815149"/>
                  </a:lnTo>
                  <a:lnTo>
                    <a:pt x="291515" y="815136"/>
                  </a:lnTo>
                  <a:lnTo>
                    <a:pt x="379603" y="815086"/>
                  </a:lnTo>
                  <a:lnTo>
                    <a:pt x="382536" y="815022"/>
                  </a:lnTo>
                  <a:lnTo>
                    <a:pt x="382485" y="1061300"/>
                  </a:lnTo>
                  <a:lnTo>
                    <a:pt x="379399" y="1063713"/>
                  </a:lnTo>
                  <a:lnTo>
                    <a:pt x="339166" y="1063561"/>
                  </a:lnTo>
                  <a:lnTo>
                    <a:pt x="323443" y="1063536"/>
                  </a:lnTo>
                  <a:lnTo>
                    <a:pt x="318350" y="1063447"/>
                  </a:lnTo>
                  <a:lnTo>
                    <a:pt x="318312" y="1075067"/>
                  </a:lnTo>
                  <a:lnTo>
                    <a:pt x="322910" y="1076045"/>
                  </a:lnTo>
                  <a:lnTo>
                    <a:pt x="349110" y="1076032"/>
                  </a:lnTo>
                  <a:lnTo>
                    <a:pt x="363004" y="1076045"/>
                  </a:lnTo>
                  <a:lnTo>
                    <a:pt x="367258" y="1076007"/>
                  </a:lnTo>
                  <a:lnTo>
                    <a:pt x="374764" y="1075956"/>
                  </a:lnTo>
                  <a:lnTo>
                    <a:pt x="383235" y="1074483"/>
                  </a:lnTo>
                  <a:lnTo>
                    <a:pt x="394716" y="815022"/>
                  </a:lnTo>
                  <a:lnTo>
                    <a:pt x="394716" y="802843"/>
                  </a:lnTo>
                  <a:lnTo>
                    <a:pt x="394716" y="767994"/>
                  </a:lnTo>
                  <a:close/>
                </a:path>
              </a:pathLst>
            </a:custGeom>
            <a:solidFill>
              <a:srgbClr val="FCB1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99652" y="5373280"/>
              <a:ext cx="323023" cy="299256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698053" y="5311542"/>
              <a:ext cx="222885" cy="0"/>
            </a:xfrm>
            <a:custGeom>
              <a:avLst/>
              <a:gdLst/>
              <a:ahLst/>
              <a:cxnLst/>
              <a:rect l="l" t="t" r="r" b="b"/>
              <a:pathLst>
                <a:path w="222885">
                  <a:moveTo>
                    <a:pt x="0" y="0"/>
                  </a:moveTo>
                  <a:lnTo>
                    <a:pt x="222402" y="0"/>
                  </a:lnTo>
                </a:path>
              </a:pathLst>
            </a:custGeom>
            <a:ln w="3175">
              <a:solidFill>
                <a:srgbClr val="FCB1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94557" y="5305310"/>
              <a:ext cx="64135" cy="12700"/>
            </a:xfrm>
            <a:custGeom>
              <a:avLst/>
              <a:gdLst/>
              <a:ahLst/>
              <a:cxnLst/>
              <a:rect l="l" t="t" r="r" b="b"/>
              <a:pathLst>
                <a:path w="64135" h="12700">
                  <a:moveTo>
                    <a:pt x="12115" y="6070"/>
                  </a:moveTo>
                  <a:lnTo>
                    <a:pt x="11607" y="2921"/>
                  </a:lnTo>
                  <a:lnTo>
                    <a:pt x="10223" y="393"/>
                  </a:lnTo>
                  <a:lnTo>
                    <a:pt x="2946" y="101"/>
                  </a:lnTo>
                  <a:lnTo>
                    <a:pt x="711" y="2044"/>
                  </a:lnTo>
                  <a:lnTo>
                    <a:pt x="0" y="9512"/>
                  </a:lnTo>
                  <a:lnTo>
                    <a:pt x="2413" y="11849"/>
                  </a:lnTo>
                  <a:lnTo>
                    <a:pt x="9575" y="12014"/>
                  </a:lnTo>
                  <a:lnTo>
                    <a:pt x="11506" y="9575"/>
                  </a:lnTo>
                  <a:lnTo>
                    <a:pt x="12115" y="6070"/>
                  </a:lnTo>
                  <a:close/>
                </a:path>
                <a:path w="64135" h="12700">
                  <a:moveTo>
                    <a:pt x="38049" y="5702"/>
                  </a:moveTo>
                  <a:lnTo>
                    <a:pt x="37515" y="2679"/>
                  </a:lnTo>
                  <a:lnTo>
                    <a:pt x="36080" y="139"/>
                  </a:lnTo>
                  <a:lnTo>
                    <a:pt x="28575" y="342"/>
                  </a:lnTo>
                  <a:lnTo>
                    <a:pt x="26517" y="2362"/>
                  </a:lnTo>
                  <a:lnTo>
                    <a:pt x="26314" y="9829"/>
                  </a:lnTo>
                  <a:lnTo>
                    <a:pt x="28727" y="11874"/>
                  </a:lnTo>
                  <a:lnTo>
                    <a:pt x="35610" y="12001"/>
                  </a:lnTo>
                  <a:lnTo>
                    <a:pt x="37655" y="9652"/>
                  </a:lnTo>
                  <a:lnTo>
                    <a:pt x="38049" y="5702"/>
                  </a:lnTo>
                  <a:close/>
                </a:path>
                <a:path w="64135" h="12700">
                  <a:moveTo>
                    <a:pt x="64135" y="9309"/>
                  </a:moveTo>
                  <a:lnTo>
                    <a:pt x="63652" y="2082"/>
                  </a:lnTo>
                  <a:lnTo>
                    <a:pt x="61544" y="0"/>
                  </a:lnTo>
                  <a:lnTo>
                    <a:pt x="54190" y="546"/>
                  </a:lnTo>
                  <a:lnTo>
                    <a:pt x="52362" y="2794"/>
                  </a:lnTo>
                  <a:lnTo>
                    <a:pt x="52679" y="10210"/>
                  </a:lnTo>
                  <a:lnTo>
                    <a:pt x="55194" y="11607"/>
                  </a:lnTo>
                  <a:lnTo>
                    <a:pt x="58445" y="12077"/>
                  </a:lnTo>
                  <a:lnTo>
                    <a:pt x="61963" y="11277"/>
                  </a:lnTo>
                  <a:lnTo>
                    <a:pt x="64135" y="9309"/>
                  </a:lnTo>
                  <a:close/>
                </a:path>
              </a:pathLst>
            </a:custGeom>
            <a:solidFill>
              <a:srgbClr val="FCB1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73177" y="6411764"/>
              <a:ext cx="408226" cy="40767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6998576" y="2872206"/>
              <a:ext cx="463550" cy="1659255"/>
            </a:xfrm>
            <a:custGeom>
              <a:avLst/>
              <a:gdLst/>
              <a:ahLst/>
              <a:cxnLst/>
              <a:rect l="l" t="t" r="r" b="b"/>
              <a:pathLst>
                <a:path w="463550" h="1659254">
                  <a:moveTo>
                    <a:pt x="334810" y="315137"/>
                  </a:moveTo>
                  <a:lnTo>
                    <a:pt x="303517" y="315099"/>
                  </a:lnTo>
                  <a:lnTo>
                    <a:pt x="231775" y="315137"/>
                  </a:lnTo>
                  <a:lnTo>
                    <a:pt x="334810" y="315137"/>
                  </a:lnTo>
                  <a:close/>
                </a:path>
                <a:path w="463550" h="1659254">
                  <a:moveTo>
                    <a:pt x="459143" y="1648790"/>
                  </a:moveTo>
                  <a:lnTo>
                    <a:pt x="456120" y="1646250"/>
                  </a:lnTo>
                  <a:lnTo>
                    <a:pt x="444677" y="1646250"/>
                  </a:lnTo>
                  <a:lnTo>
                    <a:pt x="444436" y="1642440"/>
                  </a:lnTo>
                  <a:lnTo>
                    <a:pt x="445058" y="1633550"/>
                  </a:lnTo>
                  <a:lnTo>
                    <a:pt x="444893" y="1631010"/>
                  </a:lnTo>
                  <a:lnTo>
                    <a:pt x="444906" y="1620850"/>
                  </a:lnTo>
                  <a:lnTo>
                    <a:pt x="443293" y="1618310"/>
                  </a:lnTo>
                  <a:lnTo>
                    <a:pt x="442480" y="1617040"/>
                  </a:lnTo>
                  <a:lnTo>
                    <a:pt x="431927" y="1618170"/>
                  </a:lnTo>
                  <a:lnTo>
                    <a:pt x="431927" y="1631010"/>
                  </a:lnTo>
                  <a:lnTo>
                    <a:pt x="431317" y="1644980"/>
                  </a:lnTo>
                  <a:lnTo>
                    <a:pt x="429082" y="1646250"/>
                  </a:lnTo>
                  <a:lnTo>
                    <a:pt x="34505" y="1646250"/>
                  </a:lnTo>
                  <a:lnTo>
                    <a:pt x="31419" y="1644980"/>
                  </a:lnTo>
                  <a:lnTo>
                    <a:pt x="32283" y="1632280"/>
                  </a:lnTo>
                  <a:lnTo>
                    <a:pt x="33858" y="1631010"/>
                  </a:lnTo>
                  <a:lnTo>
                    <a:pt x="57086" y="1631010"/>
                  </a:lnTo>
                  <a:lnTo>
                    <a:pt x="59880" y="1628470"/>
                  </a:lnTo>
                  <a:lnTo>
                    <a:pt x="60528" y="1620850"/>
                  </a:lnTo>
                  <a:lnTo>
                    <a:pt x="57861" y="1618310"/>
                  </a:lnTo>
                  <a:lnTo>
                    <a:pt x="48336" y="1618310"/>
                  </a:lnTo>
                  <a:lnTo>
                    <a:pt x="46278" y="1615770"/>
                  </a:lnTo>
                  <a:lnTo>
                    <a:pt x="46050" y="1603070"/>
                  </a:lnTo>
                  <a:lnTo>
                    <a:pt x="354241" y="1603070"/>
                  </a:lnTo>
                  <a:lnTo>
                    <a:pt x="407708" y="1601800"/>
                  </a:lnTo>
                  <a:lnTo>
                    <a:pt x="415950" y="1601800"/>
                  </a:lnTo>
                  <a:lnTo>
                    <a:pt x="417944" y="1604340"/>
                  </a:lnTo>
                  <a:lnTo>
                    <a:pt x="416801" y="1615770"/>
                  </a:lnTo>
                  <a:lnTo>
                    <a:pt x="415353" y="1617040"/>
                  </a:lnTo>
                  <a:lnTo>
                    <a:pt x="84683" y="1617040"/>
                  </a:lnTo>
                  <a:lnTo>
                    <a:pt x="75895" y="1615770"/>
                  </a:lnTo>
                  <a:lnTo>
                    <a:pt x="76111" y="1633550"/>
                  </a:lnTo>
                  <a:lnTo>
                    <a:pt x="84950" y="1631010"/>
                  </a:lnTo>
                  <a:lnTo>
                    <a:pt x="431927" y="1631010"/>
                  </a:lnTo>
                  <a:lnTo>
                    <a:pt x="431927" y="1618170"/>
                  </a:lnTo>
                  <a:lnTo>
                    <a:pt x="430555" y="1618310"/>
                  </a:lnTo>
                  <a:lnTo>
                    <a:pt x="430428" y="1617040"/>
                  </a:lnTo>
                  <a:lnTo>
                    <a:pt x="430161" y="1614500"/>
                  </a:lnTo>
                  <a:lnTo>
                    <a:pt x="430847" y="1605610"/>
                  </a:lnTo>
                  <a:lnTo>
                    <a:pt x="430479" y="1601800"/>
                  </a:lnTo>
                  <a:lnTo>
                    <a:pt x="431063" y="1592910"/>
                  </a:lnTo>
                  <a:lnTo>
                    <a:pt x="428485" y="1589100"/>
                  </a:lnTo>
                  <a:lnTo>
                    <a:pt x="417296" y="1589100"/>
                  </a:lnTo>
                  <a:lnTo>
                    <a:pt x="416344" y="1586560"/>
                  </a:lnTo>
                  <a:lnTo>
                    <a:pt x="416344" y="1462100"/>
                  </a:lnTo>
                  <a:lnTo>
                    <a:pt x="417106" y="1459560"/>
                  </a:lnTo>
                  <a:lnTo>
                    <a:pt x="428421" y="1460830"/>
                  </a:lnTo>
                  <a:lnTo>
                    <a:pt x="429272" y="1459560"/>
                  </a:lnTo>
                  <a:lnTo>
                    <a:pt x="430974" y="1457020"/>
                  </a:lnTo>
                  <a:lnTo>
                    <a:pt x="430555" y="1448130"/>
                  </a:lnTo>
                  <a:lnTo>
                    <a:pt x="430606" y="1445590"/>
                  </a:lnTo>
                  <a:lnTo>
                    <a:pt x="430961" y="1441780"/>
                  </a:lnTo>
                  <a:lnTo>
                    <a:pt x="430072" y="1432890"/>
                  </a:lnTo>
                  <a:lnTo>
                    <a:pt x="432358" y="1431620"/>
                  </a:lnTo>
                  <a:lnTo>
                    <a:pt x="451954" y="1431620"/>
                  </a:lnTo>
                  <a:lnTo>
                    <a:pt x="451967" y="1418920"/>
                  </a:lnTo>
                  <a:lnTo>
                    <a:pt x="451967" y="1415110"/>
                  </a:lnTo>
                  <a:lnTo>
                    <a:pt x="451700" y="1412570"/>
                  </a:lnTo>
                  <a:lnTo>
                    <a:pt x="453148" y="1402410"/>
                  </a:lnTo>
                  <a:lnTo>
                    <a:pt x="449922" y="1398600"/>
                  </a:lnTo>
                  <a:lnTo>
                    <a:pt x="438823" y="1392021"/>
                  </a:lnTo>
                  <a:lnTo>
                    <a:pt x="438823" y="1407490"/>
                  </a:lnTo>
                  <a:lnTo>
                    <a:pt x="438391" y="1416380"/>
                  </a:lnTo>
                  <a:lnTo>
                    <a:pt x="437642" y="1418920"/>
                  </a:lnTo>
                  <a:lnTo>
                    <a:pt x="426046" y="1417650"/>
                  </a:lnTo>
                  <a:lnTo>
                    <a:pt x="407136" y="1417650"/>
                  </a:lnTo>
                  <a:lnTo>
                    <a:pt x="403402" y="1420190"/>
                  </a:lnTo>
                  <a:lnTo>
                    <a:pt x="403237" y="1429080"/>
                  </a:lnTo>
                  <a:lnTo>
                    <a:pt x="406615" y="1431620"/>
                  </a:lnTo>
                  <a:lnTo>
                    <a:pt x="419201" y="1431620"/>
                  </a:lnTo>
                  <a:lnTo>
                    <a:pt x="416674" y="1436700"/>
                  </a:lnTo>
                  <a:lnTo>
                    <a:pt x="417614" y="1448130"/>
                  </a:lnTo>
                  <a:lnTo>
                    <a:pt x="412940" y="1446860"/>
                  </a:lnTo>
                  <a:lnTo>
                    <a:pt x="403009" y="1446860"/>
                  </a:lnTo>
                  <a:lnTo>
                    <a:pt x="403009" y="1586560"/>
                  </a:lnTo>
                  <a:lnTo>
                    <a:pt x="401739" y="1589100"/>
                  </a:lnTo>
                  <a:lnTo>
                    <a:pt x="383006" y="1589100"/>
                  </a:lnTo>
                  <a:lnTo>
                    <a:pt x="376504" y="1586560"/>
                  </a:lnTo>
                  <a:lnTo>
                    <a:pt x="374116" y="1580210"/>
                  </a:lnTo>
                  <a:lnTo>
                    <a:pt x="373811" y="1568780"/>
                  </a:lnTo>
                  <a:lnTo>
                    <a:pt x="373710" y="1481150"/>
                  </a:lnTo>
                  <a:lnTo>
                    <a:pt x="373583" y="1463370"/>
                  </a:lnTo>
                  <a:lnTo>
                    <a:pt x="374307" y="1460830"/>
                  </a:lnTo>
                  <a:lnTo>
                    <a:pt x="374675" y="1459560"/>
                  </a:lnTo>
                  <a:lnTo>
                    <a:pt x="382143" y="1459560"/>
                  </a:lnTo>
                  <a:lnTo>
                    <a:pt x="394093" y="1460830"/>
                  </a:lnTo>
                  <a:lnTo>
                    <a:pt x="400240" y="1463370"/>
                  </a:lnTo>
                  <a:lnTo>
                    <a:pt x="402513" y="1468450"/>
                  </a:lnTo>
                  <a:lnTo>
                    <a:pt x="402831" y="1481150"/>
                  </a:lnTo>
                  <a:lnTo>
                    <a:pt x="402805" y="1566240"/>
                  </a:lnTo>
                  <a:lnTo>
                    <a:pt x="402920" y="1580210"/>
                  </a:lnTo>
                  <a:lnTo>
                    <a:pt x="403009" y="1586560"/>
                  </a:lnTo>
                  <a:lnTo>
                    <a:pt x="403009" y="1446860"/>
                  </a:lnTo>
                  <a:lnTo>
                    <a:pt x="360299" y="1446860"/>
                  </a:lnTo>
                  <a:lnTo>
                    <a:pt x="360299" y="1587830"/>
                  </a:lnTo>
                  <a:lnTo>
                    <a:pt x="358444" y="1589100"/>
                  </a:lnTo>
                  <a:lnTo>
                    <a:pt x="339839" y="1589100"/>
                  </a:lnTo>
                  <a:lnTo>
                    <a:pt x="333705" y="1586560"/>
                  </a:lnTo>
                  <a:lnTo>
                    <a:pt x="331444" y="1580210"/>
                  </a:lnTo>
                  <a:lnTo>
                    <a:pt x="331114" y="1568780"/>
                  </a:lnTo>
                  <a:lnTo>
                    <a:pt x="331000" y="1467180"/>
                  </a:lnTo>
                  <a:lnTo>
                    <a:pt x="330911" y="1462100"/>
                  </a:lnTo>
                  <a:lnTo>
                    <a:pt x="332498" y="1460830"/>
                  </a:lnTo>
                  <a:lnTo>
                    <a:pt x="350748" y="1460830"/>
                  </a:lnTo>
                  <a:lnTo>
                    <a:pt x="357314" y="1462100"/>
                  </a:lnTo>
                  <a:lnTo>
                    <a:pt x="359740" y="1469720"/>
                  </a:lnTo>
                  <a:lnTo>
                    <a:pt x="360045" y="1481150"/>
                  </a:lnTo>
                  <a:lnTo>
                    <a:pt x="360057" y="1549730"/>
                  </a:lnTo>
                  <a:lnTo>
                    <a:pt x="360184" y="1573860"/>
                  </a:lnTo>
                  <a:lnTo>
                    <a:pt x="360299" y="1587830"/>
                  </a:lnTo>
                  <a:lnTo>
                    <a:pt x="360299" y="1446860"/>
                  </a:lnTo>
                  <a:lnTo>
                    <a:pt x="317525" y="1446860"/>
                  </a:lnTo>
                  <a:lnTo>
                    <a:pt x="317525" y="1586560"/>
                  </a:lnTo>
                  <a:lnTo>
                    <a:pt x="316115" y="1589100"/>
                  </a:lnTo>
                  <a:lnTo>
                    <a:pt x="297408" y="1589100"/>
                  </a:lnTo>
                  <a:lnTo>
                    <a:pt x="291096" y="1586560"/>
                  </a:lnTo>
                  <a:lnTo>
                    <a:pt x="288772" y="1580210"/>
                  </a:lnTo>
                  <a:lnTo>
                    <a:pt x="288480" y="1568780"/>
                  </a:lnTo>
                  <a:lnTo>
                    <a:pt x="288353" y="1468450"/>
                  </a:lnTo>
                  <a:lnTo>
                    <a:pt x="288302" y="1462100"/>
                  </a:lnTo>
                  <a:lnTo>
                    <a:pt x="289496" y="1460830"/>
                  </a:lnTo>
                  <a:lnTo>
                    <a:pt x="294690" y="1460830"/>
                  </a:lnTo>
                  <a:lnTo>
                    <a:pt x="307797" y="1459560"/>
                  </a:lnTo>
                  <a:lnTo>
                    <a:pt x="314528" y="1462100"/>
                  </a:lnTo>
                  <a:lnTo>
                    <a:pt x="317004" y="1468450"/>
                  </a:lnTo>
                  <a:lnTo>
                    <a:pt x="317347" y="1481150"/>
                  </a:lnTo>
                  <a:lnTo>
                    <a:pt x="317398" y="1566240"/>
                  </a:lnTo>
                  <a:lnTo>
                    <a:pt x="317525" y="1586560"/>
                  </a:lnTo>
                  <a:lnTo>
                    <a:pt x="317525" y="1446860"/>
                  </a:lnTo>
                  <a:lnTo>
                    <a:pt x="274802" y="1446860"/>
                  </a:lnTo>
                  <a:lnTo>
                    <a:pt x="274802" y="1462100"/>
                  </a:lnTo>
                  <a:lnTo>
                    <a:pt x="274701" y="1481150"/>
                  </a:lnTo>
                  <a:lnTo>
                    <a:pt x="274624" y="1553540"/>
                  </a:lnTo>
                  <a:lnTo>
                    <a:pt x="274751" y="1586560"/>
                  </a:lnTo>
                  <a:lnTo>
                    <a:pt x="273748" y="1589100"/>
                  </a:lnTo>
                  <a:lnTo>
                    <a:pt x="260997" y="1589100"/>
                  </a:lnTo>
                  <a:lnTo>
                    <a:pt x="259727" y="1586560"/>
                  </a:lnTo>
                  <a:lnTo>
                    <a:pt x="259880" y="1581480"/>
                  </a:lnTo>
                  <a:lnTo>
                    <a:pt x="259994" y="1573860"/>
                  </a:lnTo>
                  <a:lnTo>
                    <a:pt x="259969" y="1534490"/>
                  </a:lnTo>
                  <a:lnTo>
                    <a:pt x="257810" y="1521790"/>
                  </a:lnTo>
                  <a:lnTo>
                    <a:pt x="254457" y="1516710"/>
                  </a:lnTo>
                  <a:lnTo>
                    <a:pt x="251942" y="1512900"/>
                  </a:lnTo>
                  <a:lnTo>
                    <a:pt x="246748" y="1508455"/>
                  </a:lnTo>
                  <a:lnTo>
                    <a:pt x="246748" y="1587830"/>
                  </a:lnTo>
                  <a:lnTo>
                    <a:pt x="244132" y="1589100"/>
                  </a:lnTo>
                  <a:lnTo>
                    <a:pt x="226123" y="1589100"/>
                  </a:lnTo>
                  <a:lnTo>
                    <a:pt x="219925" y="1586560"/>
                  </a:lnTo>
                  <a:lnTo>
                    <a:pt x="217639" y="1580210"/>
                  </a:lnTo>
                  <a:lnTo>
                    <a:pt x="217309" y="1568780"/>
                  </a:lnTo>
                  <a:lnTo>
                    <a:pt x="217436" y="1523060"/>
                  </a:lnTo>
                  <a:lnTo>
                    <a:pt x="222618" y="1517980"/>
                  </a:lnTo>
                  <a:lnTo>
                    <a:pt x="240766" y="1516710"/>
                  </a:lnTo>
                  <a:lnTo>
                    <a:pt x="246024" y="1523060"/>
                  </a:lnTo>
                  <a:lnTo>
                    <a:pt x="246113" y="1530680"/>
                  </a:lnTo>
                  <a:lnTo>
                    <a:pt x="246202" y="1545920"/>
                  </a:lnTo>
                  <a:lnTo>
                    <a:pt x="246100" y="1567510"/>
                  </a:lnTo>
                  <a:lnTo>
                    <a:pt x="245757" y="1573860"/>
                  </a:lnTo>
                  <a:lnTo>
                    <a:pt x="246748" y="1587830"/>
                  </a:lnTo>
                  <a:lnTo>
                    <a:pt x="246748" y="1508455"/>
                  </a:lnTo>
                  <a:lnTo>
                    <a:pt x="243052" y="1505280"/>
                  </a:lnTo>
                  <a:lnTo>
                    <a:pt x="231775" y="1504010"/>
                  </a:lnTo>
                  <a:lnTo>
                    <a:pt x="220510" y="1505280"/>
                  </a:lnTo>
                  <a:lnTo>
                    <a:pt x="211582" y="1512900"/>
                  </a:lnTo>
                  <a:lnTo>
                    <a:pt x="205689" y="1521790"/>
                  </a:lnTo>
                  <a:lnTo>
                    <a:pt x="203504" y="1534490"/>
                  </a:lnTo>
                  <a:lnTo>
                    <a:pt x="203492" y="1573860"/>
                  </a:lnTo>
                  <a:lnTo>
                    <a:pt x="203619" y="1581480"/>
                  </a:lnTo>
                  <a:lnTo>
                    <a:pt x="203733" y="1586560"/>
                  </a:lnTo>
                  <a:lnTo>
                    <a:pt x="202603" y="1589100"/>
                  </a:lnTo>
                  <a:lnTo>
                    <a:pt x="188810" y="1589100"/>
                  </a:lnTo>
                  <a:lnTo>
                    <a:pt x="188887" y="1481150"/>
                  </a:lnTo>
                  <a:lnTo>
                    <a:pt x="188747" y="1469720"/>
                  </a:lnTo>
                  <a:lnTo>
                    <a:pt x="188607" y="1462100"/>
                  </a:lnTo>
                  <a:lnTo>
                    <a:pt x="190411" y="1459560"/>
                  </a:lnTo>
                  <a:lnTo>
                    <a:pt x="213956" y="1460830"/>
                  </a:lnTo>
                  <a:lnTo>
                    <a:pt x="267220" y="1460830"/>
                  </a:lnTo>
                  <a:lnTo>
                    <a:pt x="272910" y="1459560"/>
                  </a:lnTo>
                  <a:lnTo>
                    <a:pt x="274802" y="1462100"/>
                  </a:lnTo>
                  <a:lnTo>
                    <a:pt x="274802" y="1446860"/>
                  </a:lnTo>
                  <a:lnTo>
                    <a:pt x="175183" y="1446860"/>
                  </a:lnTo>
                  <a:lnTo>
                    <a:pt x="175183" y="1586560"/>
                  </a:lnTo>
                  <a:lnTo>
                    <a:pt x="174371" y="1589100"/>
                  </a:lnTo>
                  <a:lnTo>
                    <a:pt x="155384" y="1589100"/>
                  </a:lnTo>
                  <a:lnTo>
                    <a:pt x="148869" y="1586560"/>
                  </a:lnTo>
                  <a:lnTo>
                    <a:pt x="146469" y="1580210"/>
                  </a:lnTo>
                  <a:lnTo>
                    <a:pt x="146164" y="1568780"/>
                  </a:lnTo>
                  <a:lnTo>
                    <a:pt x="146062" y="1481150"/>
                  </a:lnTo>
                  <a:lnTo>
                    <a:pt x="145948" y="1463370"/>
                  </a:lnTo>
                  <a:lnTo>
                    <a:pt x="146964" y="1459560"/>
                  </a:lnTo>
                  <a:lnTo>
                    <a:pt x="154495" y="1459560"/>
                  </a:lnTo>
                  <a:lnTo>
                    <a:pt x="175056" y="1573860"/>
                  </a:lnTo>
                  <a:lnTo>
                    <a:pt x="175183" y="1586560"/>
                  </a:lnTo>
                  <a:lnTo>
                    <a:pt x="175183" y="1446860"/>
                  </a:lnTo>
                  <a:lnTo>
                    <a:pt x="132511" y="1446860"/>
                  </a:lnTo>
                  <a:lnTo>
                    <a:pt x="132511" y="1586560"/>
                  </a:lnTo>
                  <a:lnTo>
                    <a:pt x="131660" y="1589100"/>
                  </a:lnTo>
                  <a:lnTo>
                    <a:pt x="112674" y="1589100"/>
                  </a:lnTo>
                  <a:lnTo>
                    <a:pt x="106146" y="1586560"/>
                  </a:lnTo>
                  <a:lnTo>
                    <a:pt x="103746" y="1580210"/>
                  </a:lnTo>
                  <a:lnTo>
                    <a:pt x="103441" y="1568780"/>
                  </a:lnTo>
                  <a:lnTo>
                    <a:pt x="103339" y="1481150"/>
                  </a:lnTo>
                  <a:lnTo>
                    <a:pt x="103225" y="1463370"/>
                  </a:lnTo>
                  <a:lnTo>
                    <a:pt x="104355" y="1459560"/>
                  </a:lnTo>
                  <a:lnTo>
                    <a:pt x="111823" y="1459560"/>
                  </a:lnTo>
                  <a:lnTo>
                    <a:pt x="132384" y="1573860"/>
                  </a:lnTo>
                  <a:lnTo>
                    <a:pt x="132511" y="1586560"/>
                  </a:lnTo>
                  <a:lnTo>
                    <a:pt x="132511" y="1446860"/>
                  </a:lnTo>
                  <a:lnTo>
                    <a:pt x="89877" y="1446860"/>
                  </a:lnTo>
                  <a:lnTo>
                    <a:pt x="89877" y="1586560"/>
                  </a:lnTo>
                  <a:lnTo>
                    <a:pt x="88874" y="1589100"/>
                  </a:lnTo>
                  <a:lnTo>
                    <a:pt x="69938" y="1589100"/>
                  </a:lnTo>
                  <a:lnTo>
                    <a:pt x="63398" y="1586560"/>
                  </a:lnTo>
                  <a:lnTo>
                    <a:pt x="60998" y="1580210"/>
                  </a:lnTo>
                  <a:lnTo>
                    <a:pt x="60693" y="1568780"/>
                  </a:lnTo>
                  <a:lnTo>
                    <a:pt x="60591" y="1481150"/>
                  </a:lnTo>
                  <a:lnTo>
                    <a:pt x="60490" y="1462100"/>
                  </a:lnTo>
                  <a:lnTo>
                    <a:pt x="61810" y="1460830"/>
                  </a:lnTo>
                  <a:lnTo>
                    <a:pt x="80657" y="1460830"/>
                  </a:lnTo>
                  <a:lnTo>
                    <a:pt x="87020" y="1462100"/>
                  </a:lnTo>
                  <a:lnTo>
                    <a:pt x="89369" y="1468450"/>
                  </a:lnTo>
                  <a:lnTo>
                    <a:pt x="89700" y="1481150"/>
                  </a:lnTo>
                  <a:lnTo>
                    <a:pt x="89662" y="1558620"/>
                  </a:lnTo>
                  <a:lnTo>
                    <a:pt x="89789" y="1580210"/>
                  </a:lnTo>
                  <a:lnTo>
                    <a:pt x="89877" y="1586560"/>
                  </a:lnTo>
                  <a:lnTo>
                    <a:pt x="89877" y="1446860"/>
                  </a:lnTo>
                  <a:lnTo>
                    <a:pt x="46215" y="1446860"/>
                  </a:lnTo>
                  <a:lnTo>
                    <a:pt x="46012" y="1431620"/>
                  </a:lnTo>
                  <a:lnTo>
                    <a:pt x="378866" y="1431620"/>
                  </a:lnTo>
                  <a:lnTo>
                    <a:pt x="387616" y="1434160"/>
                  </a:lnTo>
                  <a:lnTo>
                    <a:pt x="387578" y="1431620"/>
                  </a:lnTo>
                  <a:lnTo>
                    <a:pt x="387426" y="1421460"/>
                  </a:lnTo>
                  <a:lnTo>
                    <a:pt x="387350" y="1416380"/>
                  </a:lnTo>
                  <a:lnTo>
                    <a:pt x="378625" y="1417650"/>
                  </a:lnTo>
                  <a:lnTo>
                    <a:pt x="31432" y="1417650"/>
                  </a:lnTo>
                  <a:lnTo>
                    <a:pt x="26454" y="1421460"/>
                  </a:lnTo>
                  <a:lnTo>
                    <a:pt x="23952" y="1408760"/>
                  </a:lnTo>
                  <a:lnTo>
                    <a:pt x="26581" y="1406220"/>
                  </a:lnTo>
                  <a:lnTo>
                    <a:pt x="230238" y="1284300"/>
                  </a:lnTo>
                  <a:lnTo>
                    <a:pt x="233527" y="1284300"/>
                  </a:lnTo>
                  <a:lnTo>
                    <a:pt x="435800" y="1406220"/>
                  </a:lnTo>
                  <a:lnTo>
                    <a:pt x="438823" y="1407490"/>
                  </a:lnTo>
                  <a:lnTo>
                    <a:pt x="438823" y="1392021"/>
                  </a:lnTo>
                  <a:lnTo>
                    <a:pt x="362153" y="1346530"/>
                  </a:lnTo>
                  <a:lnTo>
                    <a:pt x="321729" y="1321130"/>
                  </a:lnTo>
                  <a:lnTo>
                    <a:pt x="259905" y="1284300"/>
                  </a:lnTo>
                  <a:lnTo>
                    <a:pt x="234200" y="1269060"/>
                  </a:lnTo>
                  <a:lnTo>
                    <a:pt x="229285" y="1269060"/>
                  </a:lnTo>
                  <a:lnTo>
                    <a:pt x="77889" y="1360500"/>
                  </a:lnTo>
                  <a:lnTo>
                    <a:pt x="29349" y="1388440"/>
                  </a:lnTo>
                  <a:lnTo>
                    <a:pt x="20066" y="1394790"/>
                  </a:lnTo>
                  <a:lnTo>
                    <a:pt x="13957" y="1402410"/>
                  </a:lnTo>
                  <a:lnTo>
                    <a:pt x="11087" y="1411300"/>
                  </a:lnTo>
                  <a:lnTo>
                    <a:pt x="11518" y="1422730"/>
                  </a:lnTo>
                  <a:lnTo>
                    <a:pt x="11226" y="1429080"/>
                  </a:lnTo>
                  <a:lnTo>
                    <a:pt x="14414" y="1431620"/>
                  </a:lnTo>
                  <a:lnTo>
                    <a:pt x="32829" y="1432890"/>
                  </a:lnTo>
                  <a:lnTo>
                    <a:pt x="32918" y="1449400"/>
                  </a:lnTo>
                  <a:lnTo>
                    <a:pt x="32410" y="1457020"/>
                  </a:lnTo>
                  <a:lnTo>
                    <a:pt x="35039" y="1460830"/>
                  </a:lnTo>
                  <a:lnTo>
                    <a:pt x="47155" y="1460830"/>
                  </a:lnTo>
                  <a:lnTo>
                    <a:pt x="47104" y="1587830"/>
                  </a:lnTo>
                  <a:lnTo>
                    <a:pt x="46228" y="1589100"/>
                  </a:lnTo>
                  <a:lnTo>
                    <a:pt x="34899" y="1589100"/>
                  </a:lnTo>
                  <a:lnTo>
                    <a:pt x="32258" y="1592910"/>
                  </a:lnTo>
                  <a:lnTo>
                    <a:pt x="33045" y="1603070"/>
                  </a:lnTo>
                  <a:lnTo>
                    <a:pt x="32702" y="1605610"/>
                  </a:lnTo>
                  <a:lnTo>
                    <a:pt x="33108" y="1614500"/>
                  </a:lnTo>
                  <a:lnTo>
                    <a:pt x="33172" y="1618310"/>
                  </a:lnTo>
                  <a:lnTo>
                    <a:pt x="20980" y="1617040"/>
                  </a:lnTo>
                  <a:lnTo>
                    <a:pt x="18364" y="1620850"/>
                  </a:lnTo>
                  <a:lnTo>
                    <a:pt x="18707" y="1628470"/>
                  </a:lnTo>
                  <a:lnTo>
                    <a:pt x="18643" y="1631010"/>
                  </a:lnTo>
                  <a:lnTo>
                    <a:pt x="18427" y="1633550"/>
                  </a:lnTo>
                  <a:lnTo>
                    <a:pt x="19050" y="1642440"/>
                  </a:lnTo>
                  <a:lnTo>
                    <a:pt x="18834" y="1646250"/>
                  </a:lnTo>
                  <a:lnTo>
                    <a:pt x="7366" y="1646250"/>
                  </a:lnTo>
                  <a:lnTo>
                    <a:pt x="4343" y="1648790"/>
                  </a:lnTo>
                  <a:lnTo>
                    <a:pt x="4775" y="1657680"/>
                  </a:lnTo>
                  <a:lnTo>
                    <a:pt x="7505" y="1658950"/>
                  </a:lnTo>
                  <a:lnTo>
                    <a:pt x="455955" y="1658950"/>
                  </a:lnTo>
                  <a:lnTo>
                    <a:pt x="458698" y="1657680"/>
                  </a:lnTo>
                  <a:lnTo>
                    <a:pt x="458901" y="1652600"/>
                  </a:lnTo>
                  <a:lnTo>
                    <a:pt x="459143" y="1648790"/>
                  </a:lnTo>
                  <a:close/>
                </a:path>
                <a:path w="463550" h="1659254">
                  <a:moveTo>
                    <a:pt x="463473" y="105689"/>
                  </a:moveTo>
                  <a:lnTo>
                    <a:pt x="442417" y="76606"/>
                  </a:lnTo>
                  <a:lnTo>
                    <a:pt x="442417" y="103619"/>
                  </a:lnTo>
                  <a:lnTo>
                    <a:pt x="439102" y="107607"/>
                  </a:lnTo>
                  <a:lnTo>
                    <a:pt x="425589" y="159677"/>
                  </a:lnTo>
                  <a:lnTo>
                    <a:pt x="412940" y="208280"/>
                  </a:lnTo>
                  <a:lnTo>
                    <a:pt x="400342" y="256895"/>
                  </a:lnTo>
                  <a:lnTo>
                    <a:pt x="385927" y="313143"/>
                  </a:lnTo>
                  <a:lnTo>
                    <a:pt x="382828" y="315353"/>
                  </a:lnTo>
                  <a:lnTo>
                    <a:pt x="231775" y="315137"/>
                  </a:lnTo>
                  <a:lnTo>
                    <a:pt x="160020" y="315099"/>
                  </a:lnTo>
                  <a:lnTo>
                    <a:pt x="80733" y="315353"/>
                  </a:lnTo>
                  <a:lnTo>
                    <a:pt x="77622" y="313143"/>
                  </a:lnTo>
                  <a:lnTo>
                    <a:pt x="75692" y="305549"/>
                  </a:lnTo>
                  <a:lnTo>
                    <a:pt x="63169" y="256667"/>
                  </a:lnTo>
                  <a:lnTo>
                    <a:pt x="50520" y="207797"/>
                  </a:lnTo>
                  <a:lnTo>
                    <a:pt x="24282" y="106870"/>
                  </a:lnTo>
                  <a:lnTo>
                    <a:pt x="21450" y="103263"/>
                  </a:lnTo>
                  <a:lnTo>
                    <a:pt x="28943" y="97307"/>
                  </a:lnTo>
                  <a:lnTo>
                    <a:pt x="32207" y="100495"/>
                  </a:lnTo>
                  <a:lnTo>
                    <a:pt x="113055" y="131584"/>
                  </a:lnTo>
                  <a:lnTo>
                    <a:pt x="125793" y="135216"/>
                  </a:lnTo>
                  <a:lnTo>
                    <a:pt x="136093" y="134823"/>
                  </a:lnTo>
                  <a:lnTo>
                    <a:pt x="145148" y="130060"/>
                  </a:lnTo>
                  <a:lnTo>
                    <a:pt x="154139" y="120586"/>
                  </a:lnTo>
                  <a:lnTo>
                    <a:pt x="160959" y="111861"/>
                  </a:lnTo>
                  <a:lnTo>
                    <a:pt x="206717" y="53213"/>
                  </a:lnTo>
                  <a:lnTo>
                    <a:pt x="231355" y="21691"/>
                  </a:lnTo>
                  <a:lnTo>
                    <a:pt x="232181" y="21678"/>
                  </a:lnTo>
                  <a:lnTo>
                    <a:pt x="256921" y="53314"/>
                  </a:lnTo>
                  <a:lnTo>
                    <a:pt x="309981" y="121246"/>
                  </a:lnTo>
                  <a:lnTo>
                    <a:pt x="318579" y="130213"/>
                  </a:lnTo>
                  <a:lnTo>
                    <a:pt x="327393" y="134810"/>
                  </a:lnTo>
                  <a:lnTo>
                    <a:pt x="337362" y="135293"/>
                  </a:lnTo>
                  <a:lnTo>
                    <a:pt x="349465" y="131953"/>
                  </a:lnTo>
                  <a:lnTo>
                    <a:pt x="401040" y="112077"/>
                  </a:lnTo>
                  <a:lnTo>
                    <a:pt x="428129" y="101714"/>
                  </a:lnTo>
                  <a:lnTo>
                    <a:pt x="431241" y="100545"/>
                  </a:lnTo>
                  <a:lnTo>
                    <a:pt x="434517" y="97358"/>
                  </a:lnTo>
                  <a:lnTo>
                    <a:pt x="442417" y="103619"/>
                  </a:lnTo>
                  <a:lnTo>
                    <a:pt x="442417" y="76606"/>
                  </a:lnTo>
                  <a:lnTo>
                    <a:pt x="439039" y="75666"/>
                  </a:lnTo>
                  <a:lnTo>
                    <a:pt x="430784" y="75984"/>
                  </a:lnTo>
                  <a:lnTo>
                    <a:pt x="422148" y="78498"/>
                  </a:lnTo>
                  <a:lnTo>
                    <a:pt x="361797" y="101765"/>
                  </a:lnTo>
                  <a:lnTo>
                    <a:pt x="335457" y="112077"/>
                  </a:lnTo>
                  <a:lnTo>
                    <a:pt x="331863" y="111125"/>
                  </a:lnTo>
                  <a:lnTo>
                    <a:pt x="310629" y="83527"/>
                  </a:lnTo>
                  <a:lnTo>
                    <a:pt x="287020" y="53213"/>
                  </a:lnTo>
                  <a:lnTo>
                    <a:pt x="262382" y="21678"/>
                  </a:lnTo>
                  <a:lnTo>
                    <a:pt x="258978" y="17310"/>
                  </a:lnTo>
                  <a:lnTo>
                    <a:pt x="245452" y="4356"/>
                  </a:lnTo>
                  <a:lnTo>
                    <a:pt x="231813" y="0"/>
                  </a:lnTo>
                  <a:lnTo>
                    <a:pt x="218198" y="4254"/>
                  </a:lnTo>
                  <a:lnTo>
                    <a:pt x="171437" y="59651"/>
                  </a:lnTo>
                  <a:lnTo>
                    <a:pt x="138607" y="102552"/>
                  </a:lnTo>
                  <a:lnTo>
                    <a:pt x="132181" y="111188"/>
                  </a:lnTo>
                  <a:lnTo>
                    <a:pt x="126669" y="111861"/>
                  </a:lnTo>
                  <a:lnTo>
                    <a:pt x="90309" y="97307"/>
                  </a:lnTo>
                  <a:lnTo>
                    <a:pt x="39814" y="77863"/>
                  </a:lnTo>
                  <a:lnTo>
                    <a:pt x="31369" y="75628"/>
                  </a:lnTo>
                  <a:lnTo>
                    <a:pt x="23355" y="75704"/>
                  </a:lnTo>
                  <a:lnTo>
                    <a:pt x="0" y="105143"/>
                  </a:lnTo>
                  <a:lnTo>
                    <a:pt x="1193" y="112814"/>
                  </a:lnTo>
                  <a:lnTo>
                    <a:pt x="14363" y="163309"/>
                  </a:lnTo>
                  <a:lnTo>
                    <a:pt x="40551" y="264325"/>
                  </a:lnTo>
                  <a:lnTo>
                    <a:pt x="53695" y="314820"/>
                  </a:lnTo>
                  <a:lnTo>
                    <a:pt x="85712" y="338785"/>
                  </a:lnTo>
                  <a:lnTo>
                    <a:pt x="122313" y="338810"/>
                  </a:lnTo>
                  <a:lnTo>
                    <a:pt x="378561" y="338785"/>
                  </a:lnTo>
                  <a:lnTo>
                    <a:pt x="409663" y="315353"/>
                  </a:lnTo>
                  <a:lnTo>
                    <a:pt x="424980" y="256667"/>
                  </a:lnTo>
                  <a:lnTo>
                    <a:pt x="448957" y="164287"/>
                  </a:lnTo>
                  <a:lnTo>
                    <a:pt x="462102" y="114046"/>
                  </a:lnTo>
                  <a:lnTo>
                    <a:pt x="463473" y="105689"/>
                  </a:lnTo>
                  <a:close/>
                </a:path>
              </a:pathLst>
            </a:custGeom>
            <a:solidFill>
              <a:srgbClr val="FCB1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91663" y="4965361"/>
              <a:ext cx="477697" cy="4783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640</Words>
  <Application>Microsoft Office PowerPoint</Application>
  <PresentationFormat>Произвольный</PresentationFormat>
  <Paragraphs>167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Dela Gothic One</vt:lpstr>
      <vt:lpstr>Arial</vt:lpstr>
      <vt:lpstr>Bebas Neue Bold</vt:lpstr>
      <vt:lpstr>Bebas Neue Cyrillic</vt:lpstr>
      <vt:lpstr>Calibri</vt:lpstr>
      <vt:lpstr>Montserrat ExtraBold</vt:lpstr>
      <vt:lpstr>Montserrat Light</vt:lpstr>
      <vt:lpstr>Montserrat Medium</vt:lpstr>
      <vt:lpstr>Montserrat SemiBold</vt:lpstr>
      <vt:lpstr>Office Theme</vt:lpstr>
      <vt:lpstr>ПРОГРАММЫ  ПРЕМИАЛЬНОГО  ОБСЛУЖИВАНИЯ</vt:lpstr>
      <vt:lpstr>О НАС</vt:lpstr>
      <vt:lpstr>КАК РАБОТАЕТ ПОМОЩЬ НА ДОРОГАХ ОТ ГК «МИР»</vt:lpstr>
      <vt:lpstr>КАТЕГОРИИ КАРТ</vt:lpstr>
      <vt:lpstr>НАШИ УСЛУГИ</vt:lpstr>
      <vt:lpstr>ПРЕИМУЩЕСТВА  ДЛЯ КЛИЕНТОВ</vt:lpstr>
      <vt:lpstr>ПРЕИМУЩЕСТВА ДЛЯ ДИЛЕРСКИХ ЦЕНТРОВ</vt:lpstr>
      <vt:lpstr>ВОСТРЕБОВАННЫЙ ПРОДУКТ</vt:lpstr>
      <vt:lpstr>ПОЧЕМУ МЫ?</vt:lpstr>
      <vt:lpstr>ГЕДОН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ГК МИР</dc:title>
  <cp:lastModifiedBy>Великий Спиридон</cp:lastModifiedBy>
  <cp:revision>3</cp:revision>
  <dcterms:created xsi:type="dcterms:W3CDTF">2022-11-25T12:10:05Z</dcterms:created>
  <dcterms:modified xsi:type="dcterms:W3CDTF">2022-11-25T13:58:41Z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2022-11-25T00:00:00Z</vt:filetime>
  </property>
  <property fmtid="{D5CDD505-2E9C-101B-9397-08002B2CF9AE}" pid="3" name="Creator">
    <vt:lpwstr>Adobe Illustrator 25.1 (Windows)</vt:lpwstr>
  </property>
  <property fmtid="{D5CDD505-2E9C-101B-9397-08002B2CF9AE}" pid="4" name="LastSaved">
    <vt:filetime>2022-11-25T00:00:00Z</vt:filetime>
  </property>
</Properties>
</file>